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64" r:id="rId4"/>
    <p:sldId id="259" r:id="rId5"/>
    <p:sldId id="262" r:id="rId6"/>
    <p:sldId id="293" r:id="rId7"/>
    <p:sldId id="294" r:id="rId8"/>
    <p:sldId id="292" r:id="rId9"/>
    <p:sldId id="295" r:id="rId10"/>
    <p:sldId id="296" r:id="rId11"/>
    <p:sldId id="297" r:id="rId12"/>
    <p:sldId id="298" r:id="rId13"/>
    <p:sldId id="299" r:id="rId14"/>
    <p:sldId id="300" r:id="rId15"/>
    <p:sldId id="291" r:id="rId16"/>
    <p:sldId id="301" r:id="rId17"/>
    <p:sldId id="302" r:id="rId18"/>
    <p:sldId id="303" r:id="rId19"/>
    <p:sldId id="304" r:id="rId20"/>
    <p:sldId id="305" r:id="rId21"/>
    <p:sldId id="306" r:id="rId22"/>
    <p:sldId id="307" r:id="rId23"/>
    <p:sldId id="308" r:id="rId24"/>
    <p:sldId id="309" r:id="rId25"/>
    <p:sldId id="310" r:id="rId26"/>
    <p:sldId id="311" r:id="rId27"/>
    <p:sldId id="312" r:id="rId28"/>
    <p:sldId id="265" r:id="rId29"/>
    <p:sldId id="266" r:id="rId30"/>
    <p:sldId id="267" r:id="rId31"/>
    <p:sldId id="268" r:id="rId32"/>
    <p:sldId id="269" r:id="rId33"/>
    <p:sldId id="270" r:id="rId34"/>
    <p:sldId id="271" r:id="rId35"/>
    <p:sldId id="272" r:id="rId36"/>
    <p:sldId id="273" r:id="rId37"/>
    <p:sldId id="274" r:id="rId38"/>
    <p:sldId id="275" r:id="rId39"/>
    <p:sldId id="276" r:id="rId40"/>
    <p:sldId id="277" r:id="rId41"/>
    <p:sldId id="278" r:id="rId42"/>
    <p:sldId id="279" r:id="rId43"/>
    <p:sldId id="280" r:id="rId44"/>
    <p:sldId id="281" r:id="rId45"/>
    <p:sldId id="282" r:id="rId46"/>
    <p:sldId id="283" r:id="rId47"/>
    <p:sldId id="285" r:id="rId48"/>
    <p:sldId id="284" r:id="rId49"/>
    <p:sldId id="286" r:id="rId50"/>
    <p:sldId id="287" r:id="rId51"/>
    <p:sldId id="288" r:id="rId52"/>
    <p:sldId id="289" r:id="rId53"/>
    <p:sldId id="290" r:id="rId5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A3D3D"/>
    <a:srgbClr val="062867"/>
    <a:srgbClr val="680918"/>
    <a:srgbClr val="B9B9B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69" autoAdjust="0"/>
    <p:restoredTop sz="94660"/>
  </p:normalViewPr>
  <p:slideViewPr>
    <p:cSldViewPr snapToGrid="0">
      <p:cViewPr varScale="1">
        <p:scale>
          <a:sx n="85" d="100"/>
          <a:sy n="85" d="100"/>
        </p:scale>
        <p:origin x="499"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4F0AFCD-9226-4DD5-8587-E5B586F71AD3}"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420B3673-BADC-479E-8DBD-5775B62850C1}">
      <dgm:prSet/>
      <dgm:spPr/>
      <dgm:t>
        <a:bodyPr/>
        <a:lstStyle/>
        <a:p>
          <a:r>
            <a:rPr lang="az-Latn-AZ" dirty="0">
              <a:latin typeface="Mazzard H" pitchFamily="50" charset="0"/>
            </a:rPr>
            <a:t>1. Forumun sosial media hesablarında 3-4 ay müddətində paylaşımlar (+ sponsorlu postlar). Ümumi 120+ post sayı</a:t>
          </a:r>
          <a:endParaRPr lang="en-US" dirty="0">
            <a:latin typeface="Mazzard H" pitchFamily="50" charset="0"/>
          </a:endParaRPr>
        </a:p>
      </dgm:t>
    </dgm:pt>
    <dgm:pt modelId="{F556DC54-0E04-4293-9417-A580A035B9A6}" type="parTrans" cxnId="{417B5D2A-3ED1-4211-8B81-F07E65F74B00}">
      <dgm:prSet/>
      <dgm:spPr/>
      <dgm:t>
        <a:bodyPr/>
        <a:lstStyle/>
        <a:p>
          <a:endParaRPr lang="en-US">
            <a:latin typeface="Mazzard H" pitchFamily="50" charset="0"/>
          </a:endParaRPr>
        </a:p>
      </dgm:t>
    </dgm:pt>
    <dgm:pt modelId="{8B58F0B2-63A6-4A70-8E40-BED252C10780}" type="sibTrans" cxnId="{417B5D2A-3ED1-4211-8B81-F07E65F74B00}">
      <dgm:prSet/>
      <dgm:spPr/>
      <dgm:t>
        <a:bodyPr/>
        <a:lstStyle/>
        <a:p>
          <a:endParaRPr lang="en-US">
            <a:latin typeface="Mazzard H" pitchFamily="50" charset="0"/>
          </a:endParaRPr>
        </a:p>
      </dgm:t>
    </dgm:pt>
    <dgm:pt modelId="{011174AD-9726-4B69-B419-314024C22A1A}">
      <dgm:prSet/>
      <dgm:spPr/>
      <dgm:t>
        <a:bodyPr/>
        <a:lstStyle/>
        <a:p>
          <a:r>
            <a:rPr lang="az-Latn-AZ">
              <a:latin typeface="Mazzard H" pitchFamily="50" charset="0"/>
            </a:rPr>
            <a:t>2. Şəhər daxili outdoor reklamı - 6 ədəd video monitor 2 ay boyunca</a:t>
          </a:r>
          <a:endParaRPr lang="en-US">
            <a:latin typeface="Mazzard H" pitchFamily="50" charset="0"/>
          </a:endParaRPr>
        </a:p>
      </dgm:t>
    </dgm:pt>
    <dgm:pt modelId="{C03076EF-A4B0-41A7-9470-0F6B75791BBE}" type="parTrans" cxnId="{1B19342C-9426-460D-A6CE-98E59722FDD7}">
      <dgm:prSet/>
      <dgm:spPr/>
      <dgm:t>
        <a:bodyPr/>
        <a:lstStyle/>
        <a:p>
          <a:endParaRPr lang="en-US">
            <a:latin typeface="Mazzard H" pitchFamily="50" charset="0"/>
          </a:endParaRPr>
        </a:p>
      </dgm:t>
    </dgm:pt>
    <dgm:pt modelId="{694805DD-FCFA-444C-A584-A4DD79F885A4}" type="sibTrans" cxnId="{1B19342C-9426-460D-A6CE-98E59722FDD7}">
      <dgm:prSet/>
      <dgm:spPr/>
      <dgm:t>
        <a:bodyPr/>
        <a:lstStyle/>
        <a:p>
          <a:endParaRPr lang="en-US">
            <a:latin typeface="Mazzard H" pitchFamily="50" charset="0"/>
          </a:endParaRPr>
        </a:p>
      </dgm:t>
    </dgm:pt>
    <dgm:pt modelId="{840D8072-4793-4C65-A91F-69E05AA9C3C2}">
      <dgm:prSet/>
      <dgm:spPr/>
      <dgm:t>
        <a:bodyPr/>
        <a:lstStyle/>
        <a:p>
          <a:r>
            <a:rPr lang="az-Latn-AZ">
              <a:latin typeface="Mazzard H" pitchFamily="50" charset="0"/>
            </a:rPr>
            <a:t>3. Radio verilişlərində iştirak – 2 fərqli radio verilişində 3-4 dəfə</a:t>
          </a:r>
          <a:endParaRPr lang="en-US">
            <a:latin typeface="Mazzard H" pitchFamily="50" charset="0"/>
          </a:endParaRPr>
        </a:p>
      </dgm:t>
    </dgm:pt>
    <dgm:pt modelId="{C4545247-B1AB-4C49-AD44-D3155D8AA147}" type="parTrans" cxnId="{482BD352-00D6-4FBC-B2A2-98FB4A24F5DF}">
      <dgm:prSet/>
      <dgm:spPr/>
      <dgm:t>
        <a:bodyPr/>
        <a:lstStyle/>
        <a:p>
          <a:endParaRPr lang="en-US">
            <a:latin typeface="Mazzard H" pitchFamily="50" charset="0"/>
          </a:endParaRPr>
        </a:p>
      </dgm:t>
    </dgm:pt>
    <dgm:pt modelId="{DA1D9E24-8AD3-44FE-9607-DE36198ACDBB}" type="sibTrans" cxnId="{482BD352-00D6-4FBC-B2A2-98FB4A24F5DF}">
      <dgm:prSet/>
      <dgm:spPr/>
      <dgm:t>
        <a:bodyPr/>
        <a:lstStyle/>
        <a:p>
          <a:endParaRPr lang="en-US">
            <a:latin typeface="Mazzard H" pitchFamily="50" charset="0"/>
          </a:endParaRPr>
        </a:p>
      </dgm:t>
    </dgm:pt>
    <dgm:pt modelId="{48B05112-437C-44BB-B1EF-80A0E8291F43}">
      <dgm:prSet/>
      <dgm:spPr/>
      <dgm:t>
        <a:bodyPr/>
        <a:lstStyle/>
        <a:p>
          <a:r>
            <a:rPr lang="az-Latn-AZ" dirty="0">
              <a:latin typeface="Mazzard H" pitchFamily="50" charset="0"/>
            </a:rPr>
            <a:t>4. Televiziya verilişlərində iştirak - ən azı 2 tv verilişdə iştirak, tədbir günü xəbərlər proqramında təmsil olunma</a:t>
          </a:r>
          <a:endParaRPr lang="en-US" dirty="0">
            <a:latin typeface="Mazzard H" pitchFamily="50" charset="0"/>
          </a:endParaRPr>
        </a:p>
      </dgm:t>
    </dgm:pt>
    <dgm:pt modelId="{44E05C8E-132E-4584-B307-E2369F15618B}" type="parTrans" cxnId="{E853EE3B-5B29-4AF6-8590-A4C11CA4D0A0}">
      <dgm:prSet/>
      <dgm:spPr/>
      <dgm:t>
        <a:bodyPr/>
        <a:lstStyle/>
        <a:p>
          <a:endParaRPr lang="en-US">
            <a:latin typeface="Mazzard H" pitchFamily="50" charset="0"/>
          </a:endParaRPr>
        </a:p>
      </dgm:t>
    </dgm:pt>
    <dgm:pt modelId="{10B57C52-03EA-42AE-B930-2A1357968025}" type="sibTrans" cxnId="{E853EE3B-5B29-4AF6-8590-A4C11CA4D0A0}">
      <dgm:prSet/>
      <dgm:spPr/>
      <dgm:t>
        <a:bodyPr/>
        <a:lstStyle/>
        <a:p>
          <a:endParaRPr lang="en-US">
            <a:latin typeface="Mazzard H" pitchFamily="50" charset="0"/>
          </a:endParaRPr>
        </a:p>
      </dgm:t>
    </dgm:pt>
    <dgm:pt modelId="{FCD2080B-217C-4E90-A644-C98741FFF8C7}">
      <dgm:prSet/>
      <dgm:spPr/>
      <dgm:t>
        <a:bodyPr/>
        <a:lstStyle/>
        <a:p>
          <a:r>
            <a:rPr lang="az-Latn-AZ">
              <a:latin typeface="Mazzard H" pitchFamily="50" charset="0"/>
            </a:rPr>
            <a:t>5. 28.000 nəfər şirkət əməkdaşının olduğu “Biznes Azərbaycan” Facebook qrupunda silsilə paylaşımlar</a:t>
          </a:r>
          <a:endParaRPr lang="en-US">
            <a:latin typeface="Mazzard H" pitchFamily="50" charset="0"/>
          </a:endParaRPr>
        </a:p>
      </dgm:t>
    </dgm:pt>
    <dgm:pt modelId="{9F53D343-1C2B-4669-B4B4-8AFDB3E8B0C2}" type="parTrans" cxnId="{B2E04681-D964-4F98-97E3-60C4285C0A13}">
      <dgm:prSet/>
      <dgm:spPr/>
      <dgm:t>
        <a:bodyPr/>
        <a:lstStyle/>
        <a:p>
          <a:endParaRPr lang="en-US">
            <a:latin typeface="Mazzard H" pitchFamily="50" charset="0"/>
          </a:endParaRPr>
        </a:p>
      </dgm:t>
    </dgm:pt>
    <dgm:pt modelId="{C1B0238E-B6BE-4E23-8BF6-A2B9D04F4D91}" type="sibTrans" cxnId="{B2E04681-D964-4F98-97E3-60C4285C0A13}">
      <dgm:prSet/>
      <dgm:spPr/>
      <dgm:t>
        <a:bodyPr/>
        <a:lstStyle/>
        <a:p>
          <a:endParaRPr lang="en-US">
            <a:latin typeface="Mazzard H" pitchFamily="50" charset="0"/>
          </a:endParaRPr>
        </a:p>
      </dgm:t>
    </dgm:pt>
    <dgm:pt modelId="{C7C98DD0-2534-4456-A7CC-6A1E7F6EE2F7}">
      <dgm:prSet/>
      <dgm:spPr/>
      <dgm:t>
        <a:bodyPr/>
        <a:lstStyle/>
        <a:p>
          <a:r>
            <a:rPr lang="az-Latn-AZ">
              <a:latin typeface="Mazzard H" pitchFamily="50" charset="0"/>
            </a:rPr>
            <a:t>6. Facemark.az biznes portalında tədbir ərəfəsi 20-dən çox material yayımlanması</a:t>
          </a:r>
          <a:endParaRPr lang="en-US">
            <a:latin typeface="Mazzard H" pitchFamily="50" charset="0"/>
          </a:endParaRPr>
        </a:p>
      </dgm:t>
    </dgm:pt>
    <dgm:pt modelId="{5780BB05-03F4-4A89-8A17-CD2FE8911B28}" type="parTrans" cxnId="{30D2E738-E988-4734-9D49-C0A82095D4E6}">
      <dgm:prSet/>
      <dgm:spPr/>
      <dgm:t>
        <a:bodyPr/>
        <a:lstStyle/>
        <a:p>
          <a:endParaRPr lang="en-US">
            <a:latin typeface="Mazzard H" pitchFamily="50" charset="0"/>
          </a:endParaRPr>
        </a:p>
      </dgm:t>
    </dgm:pt>
    <dgm:pt modelId="{9E5167A6-0120-4D49-AA58-42E8979A58E6}" type="sibTrans" cxnId="{30D2E738-E988-4734-9D49-C0A82095D4E6}">
      <dgm:prSet/>
      <dgm:spPr/>
      <dgm:t>
        <a:bodyPr/>
        <a:lstStyle/>
        <a:p>
          <a:endParaRPr lang="en-US">
            <a:latin typeface="Mazzard H" pitchFamily="50" charset="0"/>
          </a:endParaRPr>
        </a:p>
      </dgm:t>
    </dgm:pt>
    <dgm:pt modelId="{75783E25-405D-49A7-B51E-D9B5DF4E5F74}">
      <dgm:prSet/>
      <dgm:spPr/>
      <dgm:t>
        <a:bodyPr/>
        <a:lstStyle/>
        <a:p>
          <a:r>
            <a:rPr lang="az-Latn-AZ">
              <a:latin typeface="Mazzard H" pitchFamily="50" charset="0"/>
            </a:rPr>
            <a:t>7. TOP10 xəbər və biznes saytlarında silsilə press-relizlərin, müsahibələrin yayımlanması – minimum 4 dəfə, ümumi 25+ press reliz</a:t>
          </a:r>
          <a:endParaRPr lang="en-US">
            <a:latin typeface="Mazzard H" pitchFamily="50" charset="0"/>
          </a:endParaRPr>
        </a:p>
      </dgm:t>
    </dgm:pt>
    <dgm:pt modelId="{AEC122FA-B2BF-447A-88D0-639AA1250BA5}" type="parTrans" cxnId="{F05F435C-BD47-4690-9709-369CC7E417A3}">
      <dgm:prSet/>
      <dgm:spPr/>
      <dgm:t>
        <a:bodyPr/>
        <a:lstStyle/>
        <a:p>
          <a:endParaRPr lang="en-US">
            <a:latin typeface="Mazzard H" pitchFamily="50" charset="0"/>
          </a:endParaRPr>
        </a:p>
      </dgm:t>
    </dgm:pt>
    <dgm:pt modelId="{B930FA17-1A9B-4AB8-95D2-E9BDC307A2D7}" type="sibTrans" cxnId="{F05F435C-BD47-4690-9709-369CC7E417A3}">
      <dgm:prSet/>
      <dgm:spPr/>
      <dgm:t>
        <a:bodyPr/>
        <a:lstStyle/>
        <a:p>
          <a:endParaRPr lang="en-US">
            <a:latin typeface="Mazzard H" pitchFamily="50" charset="0"/>
          </a:endParaRPr>
        </a:p>
      </dgm:t>
    </dgm:pt>
    <dgm:pt modelId="{3877E5B5-FD67-45FC-BDDF-4B928E6B0C6C}">
      <dgm:prSet/>
      <dgm:spPr/>
      <dgm:t>
        <a:bodyPr/>
        <a:lstStyle/>
        <a:p>
          <a:r>
            <a:rPr lang="az-Latn-AZ">
              <a:latin typeface="Mazzard H" pitchFamily="50" charset="0"/>
            </a:rPr>
            <a:t>8. İnternet televiziyamızda verilişlərin hazırlanması və yayımlanması</a:t>
          </a:r>
          <a:endParaRPr lang="en-US">
            <a:latin typeface="Mazzard H" pitchFamily="50" charset="0"/>
          </a:endParaRPr>
        </a:p>
      </dgm:t>
    </dgm:pt>
    <dgm:pt modelId="{D0A12831-7600-4C71-B385-89145FFC6E67}" type="parTrans" cxnId="{1D322AB3-74C9-42D4-8386-E98B7610AE6B}">
      <dgm:prSet/>
      <dgm:spPr/>
      <dgm:t>
        <a:bodyPr/>
        <a:lstStyle/>
        <a:p>
          <a:endParaRPr lang="en-US">
            <a:latin typeface="Mazzard H" pitchFamily="50" charset="0"/>
          </a:endParaRPr>
        </a:p>
      </dgm:t>
    </dgm:pt>
    <dgm:pt modelId="{9C472D6E-AC6C-4DA1-817A-D12A1DF52DF4}" type="sibTrans" cxnId="{1D322AB3-74C9-42D4-8386-E98B7610AE6B}">
      <dgm:prSet/>
      <dgm:spPr/>
      <dgm:t>
        <a:bodyPr/>
        <a:lstStyle/>
        <a:p>
          <a:endParaRPr lang="en-US">
            <a:latin typeface="Mazzard H" pitchFamily="50" charset="0"/>
          </a:endParaRPr>
        </a:p>
      </dgm:t>
    </dgm:pt>
    <dgm:pt modelId="{44B3F727-0738-46A6-9EC8-227D06634435}">
      <dgm:prSet/>
      <dgm:spPr/>
      <dgm:t>
        <a:bodyPr/>
        <a:lstStyle/>
        <a:p>
          <a:r>
            <a:rPr lang="az-Latn-AZ" dirty="0">
              <a:latin typeface="Mazzard H" pitchFamily="50" charset="0"/>
            </a:rPr>
            <a:t>9. Xəbər və biznes saytlarında veb bannerlərin yerləşdirilməsi</a:t>
          </a:r>
          <a:endParaRPr lang="en-US" dirty="0">
            <a:latin typeface="Mazzard H" pitchFamily="50" charset="0"/>
          </a:endParaRPr>
        </a:p>
      </dgm:t>
    </dgm:pt>
    <dgm:pt modelId="{8175CF15-2C52-4C81-9DF1-3F6F46FE816C}" type="parTrans" cxnId="{ED7430DD-BC0B-409C-AA9A-1036DCAEC511}">
      <dgm:prSet/>
      <dgm:spPr/>
      <dgm:t>
        <a:bodyPr/>
        <a:lstStyle/>
        <a:p>
          <a:endParaRPr lang="en-US">
            <a:latin typeface="Mazzard H" pitchFamily="50" charset="0"/>
          </a:endParaRPr>
        </a:p>
      </dgm:t>
    </dgm:pt>
    <dgm:pt modelId="{4C8739C0-2E1B-4C7A-B307-53018D252172}" type="sibTrans" cxnId="{ED7430DD-BC0B-409C-AA9A-1036DCAEC511}">
      <dgm:prSet/>
      <dgm:spPr/>
      <dgm:t>
        <a:bodyPr/>
        <a:lstStyle/>
        <a:p>
          <a:endParaRPr lang="en-US">
            <a:latin typeface="Mazzard H" pitchFamily="50" charset="0"/>
          </a:endParaRPr>
        </a:p>
      </dgm:t>
    </dgm:pt>
    <dgm:pt modelId="{E15B4B2F-8CE0-42C9-B30A-992CD61D881E}">
      <dgm:prSet/>
      <dgm:spPr/>
      <dgm:t>
        <a:bodyPr/>
        <a:lstStyle/>
        <a:p>
          <a:r>
            <a:rPr lang="az-Latn-AZ">
              <a:latin typeface="Mazzard H" pitchFamily="50" charset="0"/>
            </a:rPr>
            <a:t>10. Biznes və ticarət mərkəzlərində monitorlarda reklam</a:t>
          </a:r>
          <a:endParaRPr lang="en-US">
            <a:latin typeface="Mazzard H" pitchFamily="50" charset="0"/>
          </a:endParaRPr>
        </a:p>
      </dgm:t>
    </dgm:pt>
    <dgm:pt modelId="{D37B8AA8-B0D7-49D2-8E92-27658030EC68}" type="parTrans" cxnId="{DF4BA456-D04C-4464-A8C6-90848AC7E433}">
      <dgm:prSet/>
      <dgm:spPr/>
      <dgm:t>
        <a:bodyPr/>
        <a:lstStyle/>
        <a:p>
          <a:endParaRPr lang="en-US">
            <a:latin typeface="Mazzard H" pitchFamily="50" charset="0"/>
          </a:endParaRPr>
        </a:p>
      </dgm:t>
    </dgm:pt>
    <dgm:pt modelId="{A6847BD6-CAB6-45F9-AC09-DD095D486600}" type="sibTrans" cxnId="{DF4BA456-D04C-4464-A8C6-90848AC7E433}">
      <dgm:prSet/>
      <dgm:spPr/>
      <dgm:t>
        <a:bodyPr/>
        <a:lstStyle/>
        <a:p>
          <a:endParaRPr lang="en-US">
            <a:latin typeface="Mazzard H" pitchFamily="50" charset="0"/>
          </a:endParaRPr>
        </a:p>
      </dgm:t>
    </dgm:pt>
    <dgm:pt modelId="{01A20262-DB80-4F82-AC04-D501379322F9}">
      <dgm:prSet/>
      <dgm:spPr/>
      <dgm:t>
        <a:bodyPr/>
        <a:lstStyle/>
        <a:p>
          <a:r>
            <a:rPr lang="az-Latn-AZ">
              <a:latin typeface="Mazzard H" pitchFamily="50" charset="0"/>
            </a:rPr>
            <a:t>11. Zirvəyə qədər və ondan sonra spikerlərlə canlı verilişlər (FMR TV)</a:t>
          </a:r>
          <a:endParaRPr lang="en-US">
            <a:latin typeface="Mazzard H" pitchFamily="50" charset="0"/>
          </a:endParaRPr>
        </a:p>
      </dgm:t>
    </dgm:pt>
    <dgm:pt modelId="{D21AC106-AC7E-45F9-9E13-9CB1695B836F}" type="parTrans" cxnId="{BB427DAE-D89F-4E4F-8D76-08E72D12D710}">
      <dgm:prSet/>
      <dgm:spPr/>
      <dgm:t>
        <a:bodyPr/>
        <a:lstStyle/>
        <a:p>
          <a:endParaRPr lang="en-US">
            <a:latin typeface="Mazzard H" pitchFamily="50" charset="0"/>
          </a:endParaRPr>
        </a:p>
      </dgm:t>
    </dgm:pt>
    <dgm:pt modelId="{99464BAB-A0DA-43EC-AB6A-24EEB92BA0FC}" type="sibTrans" cxnId="{BB427DAE-D89F-4E4F-8D76-08E72D12D710}">
      <dgm:prSet/>
      <dgm:spPr/>
      <dgm:t>
        <a:bodyPr/>
        <a:lstStyle/>
        <a:p>
          <a:endParaRPr lang="en-US">
            <a:latin typeface="Mazzard H" pitchFamily="50" charset="0"/>
          </a:endParaRPr>
        </a:p>
      </dgm:t>
    </dgm:pt>
    <dgm:pt modelId="{5662D2D8-81F3-8942-ABC0-5045231529A9}" type="pres">
      <dgm:prSet presAssocID="{E4F0AFCD-9226-4DD5-8587-E5B586F71AD3}" presName="vert0" presStyleCnt="0">
        <dgm:presLayoutVars>
          <dgm:dir/>
          <dgm:animOne val="branch"/>
          <dgm:animLvl val="lvl"/>
        </dgm:presLayoutVars>
      </dgm:prSet>
      <dgm:spPr/>
    </dgm:pt>
    <dgm:pt modelId="{B257E0C6-7922-3A42-B7FE-D109ED874F22}" type="pres">
      <dgm:prSet presAssocID="{420B3673-BADC-479E-8DBD-5775B62850C1}" presName="thickLine" presStyleLbl="alignNode1" presStyleIdx="0" presStyleCnt="11"/>
      <dgm:spPr/>
    </dgm:pt>
    <dgm:pt modelId="{3D97C381-D7EF-AC46-B804-7D3624483C1D}" type="pres">
      <dgm:prSet presAssocID="{420B3673-BADC-479E-8DBD-5775B62850C1}" presName="horz1" presStyleCnt="0"/>
      <dgm:spPr/>
    </dgm:pt>
    <dgm:pt modelId="{4200C4DB-A9E0-3541-B1D8-332992EFEF1D}" type="pres">
      <dgm:prSet presAssocID="{420B3673-BADC-479E-8DBD-5775B62850C1}" presName="tx1" presStyleLbl="revTx" presStyleIdx="0" presStyleCnt="11"/>
      <dgm:spPr/>
    </dgm:pt>
    <dgm:pt modelId="{C0604A47-C1F6-504B-B3FB-71123DD6692F}" type="pres">
      <dgm:prSet presAssocID="{420B3673-BADC-479E-8DBD-5775B62850C1}" presName="vert1" presStyleCnt="0"/>
      <dgm:spPr/>
    </dgm:pt>
    <dgm:pt modelId="{DB05413E-4B6D-7948-B3C9-F8064B42732C}" type="pres">
      <dgm:prSet presAssocID="{011174AD-9726-4B69-B419-314024C22A1A}" presName="thickLine" presStyleLbl="alignNode1" presStyleIdx="1" presStyleCnt="11"/>
      <dgm:spPr/>
    </dgm:pt>
    <dgm:pt modelId="{E70C3165-50D6-D347-AB54-912D7336EB76}" type="pres">
      <dgm:prSet presAssocID="{011174AD-9726-4B69-B419-314024C22A1A}" presName="horz1" presStyleCnt="0"/>
      <dgm:spPr/>
    </dgm:pt>
    <dgm:pt modelId="{17A97F67-733D-6342-8438-0394D7EFFAF9}" type="pres">
      <dgm:prSet presAssocID="{011174AD-9726-4B69-B419-314024C22A1A}" presName="tx1" presStyleLbl="revTx" presStyleIdx="1" presStyleCnt="11"/>
      <dgm:spPr/>
    </dgm:pt>
    <dgm:pt modelId="{00AF0E87-71A6-E34F-BE5A-9E69E27907A0}" type="pres">
      <dgm:prSet presAssocID="{011174AD-9726-4B69-B419-314024C22A1A}" presName="vert1" presStyleCnt="0"/>
      <dgm:spPr/>
    </dgm:pt>
    <dgm:pt modelId="{EABF03C8-4750-FA4D-840B-51A7EC39373D}" type="pres">
      <dgm:prSet presAssocID="{840D8072-4793-4C65-A91F-69E05AA9C3C2}" presName="thickLine" presStyleLbl="alignNode1" presStyleIdx="2" presStyleCnt="11"/>
      <dgm:spPr/>
    </dgm:pt>
    <dgm:pt modelId="{C2455C07-E4A7-CD45-96A5-A77426FAF518}" type="pres">
      <dgm:prSet presAssocID="{840D8072-4793-4C65-A91F-69E05AA9C3C2}" presName="horz1" presStyleCnt="0"/>
      <dgm:spPr/>
    </dgm:pt>
    <dgm:pt modelId="{FF2799BE-4E9D-8B4F-85A1-E28BA873700A}" type="pres">
      <dgm:prSet presAssocID="{840D8072-4793-4C65-A91F-69E05AA9C3C2}" presName="tx1" presStyleLbl="revTx" presStyleIdx="2" presStyleCnt="11"/>
      <dgm:spPr/>
    </dgm:pt>
    <dgm:pt modelId="{77595600-86C3-144A-9D90-A5D832A0D450}" type="pres">
      <dgm:prSet presAssocID="{840D8072-4793-4C65-A91F-69E05AA9C3C2}" presName="vert1" presStyleCnt="0"/>
      <dgm:spPr/>
    </dgm:pt>
    <dgm:pt modelId="{D03037D1-9941-FA46-B027-EE3658EFCC34}" type="pres">
      <dgm:prSet presAssocID="{48B05112-437C-44BB-B1EF-80A0E8291F43}" presName="thickLine" presStyleLbl="alignNode1" presStyleIdx="3" presStyleCnt="11"/>
      <dgm:spPr/>
    </dgm:pt>
    <dgm:pt modelId="{F1D231F4-C140-114D-9950-851296FB3C2A}" type="pres">
      <dgm:prSet presAssocID="{48B05112-437C-44BB-B1EF-80A0E8291F43}" presName="horz1" presStyleCnt="0"/>
      <dgm:spPr/>
    </dgm:pt>
    <dgm:pt modelId="{32AB4633-47FF-9046-9883-1C564FCA1CEC}" type="pres">
      <dgm:prSet presAssocID="{48B05112-437C-44BB-B1EF-80A0E8291F43}" presName="tx1" presStyleLbl="revTx" presStyleIdx="3" presStyleCnt="11"/>
      <dgm:spPr/>
    </dgm:pt>
    <dgm:pt modelId="{9E56EEBC-D383-FD4A-9D6F-65B6D9D7E5C8}" type="pres">
      <dgm:prSet presAssocID="{48B05112-437C-44BB-B1EF-80A0E8291F43}" presName="vert1" presStyleCnt="0"/>
      <dgm:spPr/>
    </dgm:pt>
    <dgm:pt modelId="{85F6D8CF-34D7-444E-B341-6A0FA8CD405B}" type="pres">
      <dgm:prSet presAssocID="{FCD2080B-217C-4E90-A644-C98741FFF8C7}" presName="thickLine" presStyleLbl="alignNode1" presStyleIdx="4" presStyleCnt="11"/>
      <dgm:spPr/>
    </dgm:pt>
    <dgm:pt modelId="{4E96160B-BC1D-4A45-9A74-C9D81A94750A}" type="pres">
      <dgm:prSet presAssocID="{FCD2080B-217C-4E90-A644-C98741FFF8C7}" presName="horz1" presStyleCnt="0"/>
      <dgm:spPr/>
    </dgm:pt>
    <dgm:pt modelId="{D0321AB7-5278-704B-A5DD-29C2467F2126}" type="pres">
      <dgm:prSet presAssocID="{FCD2080B-217C-4E90-A644-C98741FFF8C7}" presName="tx1" presStyleLbl="revTx" presStyleIdx="4" presStyleCnt="11"/>
      <dgm:spPr/>
    </dgm:pt>
    <dgm:pt modelId="{54401771-0C79-5442-9EC9-3550DBB1448B}" type="pres">
      <dgm:prSet presAssocID="{FCD2080B-217C-4E90-A644-C98741FFF8C7}" presName="vert1" presStyleCnt="0"/>
      <dgm:spPr/>
    </dgm:pt>
    <dgm:pt modelId="{CC394C28-04C2-F342-92C1-7CA48E7A0266}" type="pres">
      <dgm:prSet presAssocID="{C7C98DD0-2534-4456-A7CC-6A1E7F6EE2F7}" presName="thickLine" presStyleLbl="alignNode1" presStyleIdx="5" presStyleCnt="11"/>
      <dgm:spPr/>
    </dgm:pt>
    <dgm:pt modelId="{34F862FB-D9CB-B848-A0DA-F0D81967F0C2}" type="pres">
      <dgm:prSet presAssocID="{C7C98DD0-2534-4456-A7CC-6A1E7F6EE2F7}" presName="horz1" presStyleCnt="0"/>
      <dgm:spPr/>
    </dgm:pt>
    <dgm:pt modelId="{9E4BF125-B566-9E4F-AAE0-7BB0A42496FE}" type="pres">
      <dgm:prSet presAssocID="{C7C98DD0-2534-4456-A7CC-6A1E7F6EE2F7}" presName="tx1" presStyleLbl="revTx" presStyleIdx="5" presStyleCnt="11"/>
      <dgm:spPr/>
    </dgm:pt>
    <dgm:pt modelId="{0366428F-C7A9-7D4E-8008-79F142B22748}" type="pres">
      <dgm:prSet presAssocID="{C7C98DD0-2534-4456-A7CC-6A1E7F6EE2F7}" presName="vert1" presStyleCnt="0"/>
      <dgm:spPr/>
    </dgm:pt>
    <dgm:pt modelId="{5092F773-9550-8E44-89C9-348526CB8FCB}" type="pres">
      <dgm:prSet presAssocID="{75783E25-405D-49A7-B51E-D9B5DF4E5F74}" presName="thickLine" presStyleLbl="alignNode1" presStyleIdx="6" presStyleCnt="11"/>
      <dgm:spPr/>
    </dgm:pt>
    <dgm:pt modelId="{9D658629-B089-B446-836E-889F347B5F78}" type="pres">
      <dgm:prSet presAssocID="{75783E25-405D-49A7-B51E-D9B5DF4E5F74}" presName="horz1" presStyleCnt="0"/>
      <dgm:spPr/>
    </dgm:pt>
    <dgm:pt modelId="{3A66C96B-5E4E-8549-A4AB-A9B6E23244D2}" type="pres">
      <dgm:prSet presAssocID="{75783E25-405D-49A7-B51E-D9B5DF4E5F74}" presName="tx1" presStyleLbl="revTx" presStyleIdx="6" presStyleCnt="11"/>
      <dgm:spPr/>
    </dgm:pt>
    <dgm:pt modelId="{859C1AA3-4545-8848-A2DD-16E8D66BB28A}" type="pres">
      <dgm:prSet presAssocID="{75783E25-405D-49A7-B51E-D9B5DF4E5F74}" presName="vert1" presStyleCnt="0"/>
      <dgm:spPr/>
    </dgm:pt>
    <dgm:pt modelId="{86580F9E-BC11-6347-8309-EF99E721044A}" type="pres">
      <dgm:prSet presAssocID="{3877E5B5-FD67-45FC-BDDF-4B928E6B0C6C}" presName="thickLine" presStyleLbl="alignNode1" presStyleIdx="7" presStyleCnt="11"/>
      <dgm:spPr/>
    </dgm:pt>
    <dgm:pt modelId="{D3591EC6-3BBE-6348-83C6-2E3F0C9691AF}" type="pres">
      <dgm:prSet presAssocID="{3877E5B5-FD67-45FC-BDDF-4B928E6B0C6C}" presName="horz1" presStyleCnt="0"/>
      <dgm:spPr/>
    </dgm:pt>
    <dgm:pt modelId="{70689A15-D80D-C546-8312-3B039801B116}" type="pres">
      <dgm:prSet presAssocID="{3877E5B5-FD67-45FC-BDDF-4B928E6B0C6C}" presName="tx1" presStyleLbl="revTx" presStyleIdx="7" presStyleCnt="11"/>
      <dgm:spPr/>
    </dgm:pt>
    <dgm:pt modelId="{EA394370-D8D3-0342-9A15-3F41ED7EFF0D}" type="pres">
      <dgm:prSet presAssocID="{3877E5B5-FD67-45FC-BDDF-4B928E6B0C6C}" presName="vert1" presStyleCnt="0"/>
      <dgm:spPr/>
    </dgm:pt>
    <dgm:pt modelId="{4B962AFD-D426-294D-9137-BE71B7163A51}" type="pres">
      <dgm:prSet presAssocID="{44B3F727-0738-46A6-9EC8-227D06634435}" presName="thickLine" presStyleLbl="alignNode1" presStyleIdx="8" presStyleCnt="11"/>
      <dgm:spPr/>
    </dgm:pt>
    <dgm:pt modelId="{F47BCA79-C746-9440-B65E-2AF61DCD5CA0}" type="pres">
      <dgm:prSet presAssocID="{44B3F727-0738-46A6-9EC8-227D06634435}" presName="horz1" presStyleCnt="0"/>
      <dgm:spPr/>
    </dgm:pt>
    <dgm:pt modelId="{22094F2A-0295-6E40-9D0A-5F9C52E8A96B}" type="pres">
      <dgm:prSet presAssocID="{44B3F727-0738-46A6-9EC8-227D06634435}" presName="tx1" presStyleLbl="revTx" presStyleIdx="8" presStyleCnt="11"/>
      <dgm:spPr/>
    </dgm:pt>
    <dgm:pt modelId="{0B9A66D1-CA8B-FD49-83F6-2E3E463EC086}" type="pres">
      <dgm:prSet presAssocID="{44B3F727-0738-46A6-9EC8-227D06634435}" presName="vert1" presStyleCnt="0"/>
      <dgm:spPr/>
    </dgm:pt>
    <dgm:pt modelId="{FE32543A-5713-4243-BDB3-9E2197C1F0A6}" type="pres">
      <dgm:prSet presAssocID="{E15B4B2F-8CE0-42C9-B30A-992CD61D881E}" presName="thickLine" presStyleLbl="alignNode1" presStyleIdx="9" presStyleCnt="11"/>
      <dgm:spPr/>
    </dgm:pt>
    <dgm:pt modelId="{91F174DC-16A2-8744-BADE-B7C22199BCFA}" type="pres">
      <dgm:prSet presAssocID="{E15B4B2F-8CE0-42C9-B30A-992CD61D881E}" presName="horz1" presStyleCnt="0"/>
      <dgm:spPr/>
    </dgm:pt>
    <dgm:pt modelId="{128D076E-C6AD-5848-96A8-B82D313DDB03}" type="pres">
      <dgm:prSet presAssocID="{E15B4B2F-8CE0-42C9-B30A-992CD61D881E}" presName="tx1" presStyleLbl="revTx" presStyleIdx="9" presStyleCnt="11"/>
      <dgm:spPr/>
    </dgm:pt>
    <dgm:pt modelId="{11C309C5-79EA-524E-9F93-06537357B742}" type="pres">
      <dgm:prSet presAssocID="{E15B4B2F-8CE0-42C9-B30A-992CD61D881E}" presName="vert1" presStyleCnt="0"/>
      <dgm:spPr/>
    </dgm:pt>
    <dgm:pt modelId="{2A956123-D76F-1B4D-817E-7987AB336D9C}" type="pres">
      <dgm:prSet presAssocID="{01A20262-DB80-4F82-AC04-D501379322F9}" presName="thickLine" presStyleLbl="alignNode1" presStyleIdx="10" presStyleCnt="11"/>
      <dgm:spPr/>
    </dgm:pt>
    <dgm:pt modelId="{CB28FA5F-0AE8-114B-8E64-49095D6B3047}" type="pres">
      <dgm:prSet presAssocID="{01A20262-DB80-4F82-AC04-D501379322F9}" presName="horz1" presStyleCnt="0"/>
      <dgm:spPr/>
    </dgm:pt>
    <dgm:pt modelId="{21AB274A-EA3B-D140-A0F1-0837E661A51F}" type="pres">
      <dgm:prSet presAssocID="{01A20262-DB80-4F82-AC04-D501379322F9}" presName="tx1" presStyleLbl="revTx" presStyleIdx="10" presStyleCnt="11"/>
      <dgm:spPr/>
    </dgm:pt>
    <dgm:pt modelId="{5A597780-F454-9349-90FE-2A3C1FEA23CE}" type="pres">
      <dgm:prSet presAssocID="{01A20262-DB80-4F82-AC04-D501379322F9}" presName="vert1" presStyleCnt="0"/>
      <dgm:spPr/>
    </dgm:pt>
  </dgm:ptLst>
  <dgm:cxnLst>
    <dgm:cxn modelId="{DC0E380A-646B-AA40-9FD5-15028CBBA2DB}" type="presOf" srcId="{840D8072-4793-4C65-A91F-69E05AA9C3C2}" destId="{FF2799BE-4E9D-8B4F-85A1-E28BA873700A}" srcOrd="0" destOrd="0" presId="urn:microsoft.com/office/officeart/2008/layout/LinedList"/>
    <dgm:cxn modelId="{417B5D2A-3ED1-4211-8B81-F07E65F74B00}" srcId="{E4F0AFCD-9226-4DD5-8587-E5B586F71AD3}" destId="{420B3673-BADC-479E-8DBD-5775B62850C1}" srcOrd="0" destOrd="0" parTransId="{F556DC54-0E04-4293-9417-A580A035B9A6}" sibTransId="{8B58F0B2-63A6-4A70-8E40-BED252C10780}"/>
    <dgm:cxn modelId="{1B19342C-9426-460D-A6CE-98E59722FDD7}" srcId="{E4F0AFCD-9226-4DD5-8587-E5B586F71AD3}" destId="{011174AD-9726-4B69-B419-314024C22A1A}" srcOrd="1" destOrd="0" parTransId="{C03076EF-A4B0-41A7-9470-0F6B75791BBE}" sibTransId="{694805DD-FCFA-444C-A584-A4DD79F885A4}"/>
    <dgm:cxn modelId="{30D2E738-E988-4734-9D49-C0A82095D4E6}" srcId="{E4F0AFCD-9226-4DD5-8587-E5B586F71AD3}" destId="{C7C98DD0-2534-4456-A7CC-6A1E7F6EE2F7}" srcOrd="5" destOrd="0" parTransId="{5780BB05-03F4-4A89-8A17-CD2FE8911B28}" sibTransId="{9E5167A6-0120-4D49-AA58-42E8979A58E6}"/>
    <dgm:cxn modelId="{E853EE3B-5B29-4AF6-8590-A4C11CA4D0A0}" srcId="{E4F0AFCD-9226-4DD5-8587-E5B586F71AD3}" destId="{48B05112-437C-44BB-B1EF-80A0E8291F43}" srcOrd="3" destOrd="0" parTransId="{44E05C8E-132E-4584-B307-E2369F15618B}" sibTransId="{10B57C52-03EA-42AE-B930-2A1357968025}"/>
    <dgm:cxn modelId="{4B0FBD3F-B0C2-BD42-A9AA-7725298FCF3D}" type="presOf" srcId="{3877E5B5-FD67-45FC-BDDF-4B928E6B0C6C}" destId="{70689A15-D80D-C546-8312-3B039801B116}" srcOrd="0" destOrd="0" presId="urn:microsoft.com/office/officeart/2008/layout/LinedList"/>
    <dgm:cxn modelId="{F05F435C-BD47-4690-9709-369CC7E417A3}" srcId="{E4F0AFCD-9226-4DD5-8587-E5B586F71AD3}" destId="{75783E25-405D-49A7-B51E-D9B5DF4E5F74}" srcOrd="6" destOrd="0" parTransId="{AEC122FA-B2BF-447A-88D0-639AA1250BA5}" sibTransId="{B930FA17-1A9B-4AB8-95D2-E9BDC307A2D7}"/>
    <dgm:cxn modelId="{15A5CB68-F605-E246-9F94-C196ECE71417}" type="presOf" srcId="{C7C98DD0-2534-4456-A7CC-6A1E7F6EE2F7}" destId="{9E4BF125-B566-9E4F-AAE0-7BB0A42496FE}" srcOrd="0" destOrd="0" presId="urn:microsoft.com/office/officeart/2008/layout/LinedList"/>
    <dgm:cxn modelId="{482BD352-00D6-4FBC-B2A2-98FB4A24F5DF}" srcId="{E4F0AFCD-9226-4DD5-8587-E5B586F71AD3}" destId="{840D8072-4793-4C65-A91F-69E05AA9C3C2}" srcOrd="2" destOrd="0" parTransId="{C4545247-B1AB-4C49-AD44-D3155D8AA147}" sibTransId="{DA1D9E24-8AD3-44FE-9607-DE36198ACDBB}"/>
    <dgm:cxn modelId="{DF4BA456-D04C-4464-A8C6-90848AC7E433}" srcId="{E4F0AFCD-9226-4DD5-8587-E5B586F71AD3}" destId="{E15B4B2F-8CE0-42C9-B30A-992CD61D881E}" srcOrd="9" destOrd="0" parTransId="{D37B8AA8-B0D7-49D2-8E92-27658030EC68}" sibTransId="{A6847BD6-CAB6-45F9-AC09-DD095D486600}"/>
    <dgm:cxn modelId="{1B2DF578-3FEC-6540-9416-1B5B22406647}" type="presOf" srcId="{420B3673-BADC-479E-8DBD-5775B62850C1}" destId="{4200C4DB-A9E0-3541-B1D8-332992EFEF1D}" srcOrd="0" destOrd="0" presId="urn:microsoft.com/office/officeart/2008/layout/LinedList"/>
    <dgm:cxn modelId="{D7215959-1C75-F244-8577-6CBED31D16A8}" type="presOf" srcId="{75783E25-405D-49A7-B51E-D9B5DF4E5F74}" destId="{3A66C96B-5E4E-8549-A4AB-A9B6E23244D2}" srcOrd="0" destOrd="0" presId="urn:microsoft.com/office/officeart/2008/layout/LinedList"/>
    <dgm:cxn modelId="{B2E04681-D964-4F98-97E3-60C4285C0A13}" srcId="{E4F0AFCD-9226-4DD5-8587-E5B586F71AD3}" destId="{FCD2080B-217C-4E90-A644-C98741FFF8C7}" srcOrd="4" destOrd="0" parTransId="{9F53D343-1C2B-4669-B4B4-8AFDB3E8B0C2}" sibTransId="{C1B0238E-B6BE-4E23-8BF6-A2B9D04F4D91}"/>
    <dgm:cxn modelId="{D0A08B88-E063-5043-AD53-CBDE914FB1E7}" type="presOf" srcId="{FCD2080B-217C-4E90-A644-C98741FFF8C7}" destId="{D0321AB7-5278-704B-A5DD-29C2467F2126}" srcOrd="0" destOrd="0" presId="urn:microsoft.com/office/officeart/2008/layout/LinedList"/>
    <dgm:cxn modelId="{B13F15A4-29E4-B341-876D-3D68BB155E50}" type="presOf" srcId="{48B05112-437C-44BB-B1EF-80A0E8291F43}" destId="{32AB4633-47FF-9046-9883-1C564FCA1CEC}" srcOrd="0" destOrd="0" presId="urn:microsoft.com/office/officeart/2008/layout/LinedList"/>
    <dgm:cxn modelId="{BB427DAE-D89F-4E4F-8D76-08E72D12D710}" srcId="{E4F0AFCD-9226-4DD5-8587-E5B586F71AD3}" destId="{01A20262-DB80-4F82-AC04-D501379322F9}" srcOrd="10" destOrd="0" parTransId="{D21AC106-AC7E-45F9-9E13-9CB1695B836F}" sibTransId="{99464BAB-A0DA-43EC-AB6A-24EEB92BA0FC}"/>
    <dgm:cxn modelId="{1D322AB3-74C9-42D4-8386-E98B7610AE6B}" srcId="{E4F0AFCD-9226-4DD5-8587-E5B586F71AD3}" destId="{3877E5B5-FD67-45FC-BDDF-4B928E6B0C6C}" srcOrd="7" destOrd="0" parTransId="{D0A12831-7600-4C71-B385-89145FFC6E67}" sibTransId="{9C472D6E-AC6C-4DA1-817A-D12A1DF52DF4}"/>
    <dgm:cxn modelId="{DE9190C9-341B-2D47-904A-B9816308C069}" type="presOf" srcId="{E15B4B2F-8CE0-42C9-B30A-992CD61D881E}" destId="{128D076E-C6AD-5848-96A8-B82D313DDB03}" srcOrd="0" destOrd="0" presId="urn:microsoft.com/office/officeart/2008/layout/LinedList"/>
    <dgm:cxn modelId="{654830DD-D27C-2440-A978-EA33B85111B3}" type="presOf" srcId="{011174AD-9726-4B69-B419-314024C22A1A}" destId="{17A97F67-733D-6342-8438-0394D7EFFAF9}" srcOrd="0" destOrd="0" presId="urn:microsoft.com/office/officeart/2008/layout/LinedList"/>
    <dgm:cxn modelId="{ED7430DD-BC0B-409C-AA9A-1036DCAEC511}" srcId="{E4F0AFCD-9226-4DD5-8587-E5B586F71AD3}" destId="{44B3F727-0738-46A6-9EC8-227D06634435}" srcOrd="8" destOrd="0" parTransId="{8175CF15-2C52-4C81-9DF1-3F6F46FE816C}" sibTransId="{4C8739C0-2E1B-4C7A-B307-53018D252172}"/>
    <dgm:cxn modelId="{327F75E9-124F-2B4B-B1A8-5C5350511753}" type="presOf" srcId="{E4F0AFCD-9226-4DD5-8587-E5B586F71AD3}" destId="{5662D2D8-81F3-8942-ABC0-5045231529A9}" srcOrd="0" destOrd="0" presId="urn:microsoft.com/office/officeart/2008/layout/LinedList"/>
    <dgm:cxn modelId="{6DE93FF2-9F52-B848-BDA0-B1A19FDB4EA2}" type="presOf" srcId="{01A20262-DB80-4F82-AC04-D501379322F9}" destId="{21AB274A-EA3B-D140-A0F1-0837E661A51F}" srcOrd="0" destOrd="0" presId="urn:microsoft.com/office/officeart/2008/layout/LinedList"/>
    <dgm:cxn modelId="{32FC3DFA-D48F-E549-AB36-14BC59827725}" type="presOf" srcId="{44B3F727-0738-46A6-9EC8-227D06634435}" destId="{22094F2A-0295-6E40-9D0A-5F9C52E8A96B}" srcOrd="0" destOrd="0" presId="urn:microsoft.com/office/officeart/2008/layout/LinedList"/>
    <dgm:cxn modelId="{BB6795E6-9542-6548-AA47-E0EDC87DF74F}" type="presParOf" srcId="{5662D2D8-81F3-8942-ABC0-5045231529A9}" destId="{B257E0C6-7922-3A42-B7FE-D109ED874F22}" srcOrd="0" destOrd="0" presId="urn:microsoft.com/office/officeart/2008/layout/LinedList"/>
    <dgm:cxn modelId="{D017426B-556C-D04F-A4AF-17DBF12DE563}" type="presParOf" srcId="{5662D2D8-81F3-8942-ABC0-5045231529A9}" destId="{3D97C381-D7EF-AC46-B804-7D3624483C1D}" srcOrd="1" destOrd="0" presId="urn:microsoft.com/office/officeart/2008/layout/LinedList"/>
    <dgm:cxn modelId="{A03E80F9-A544-8B4C-9983-7EB74650139B}" type="presParOf" srcId="{3D97C381-D7EF-AC46-B804-7D3624483C1D}" destId="{4200C4DB-A9E0-3541-B1D8-332992EFEF1D}" srcOrd="0" destOrd="0" presId="urn:microsoft.com/office/officeart/2008/layout/LinedList"/>
    <dgm:cxn modelId="{2C3115D2-016A-5E42-B8B2-40BDAB283A14}" type="presParOf" srcId="{3D97C381-D7EF-AC46-B804-7D3624483C1D}" destId="{C0604A47-C1F6-504B-B3FB-71123DD6692F}" srcOrd="1" destOrd="0" presId="urn:microsoft.com/office/officeart/2008/layout/LinedList"/>
    <dgm:cxn modelId="{56C45F8C-3A03-3245-B46E-D82DF9B011C6}" type="presParOf" srcId="{5662D2D8-81F3-8942-ABC0-5045231529A9}" destId="{DB05413E-4B6D-7948-B3C9-F8064B42732C}" srcOrd="2" destOrd="0" presId="urn:microsoft.com/office/officeart/2008/layout/LinedList"/>
    <dgm:cxn modelId="{01DF6DF2-FE42-CF47-8640-68B249552D9F}" type="presParOf" srcId="{5662D2D8-81F3-8942-ABC0-5045231529A9}" destId="{E70C3165-50D6-D347-AB54-912D7336EB76}" srcOrd="3" destOrd="0" presId="urn:microsoft.com/office/officeart/2008/layout/LinedList"/>
    <dgm:cxn modelId="{A7A89021-7BF3-3B4E-8B9A-37463F46C3F1}" type="presParOf" srcId="{E70C3165-50D6-D347-AB54-912D7336EB76}" destId="{17A97F67-733D-6342-8438-0394D7EFFAF9}" srcOrd="0" destOrd="0" presId="urn:microsoft.com/office/officeart/2008/layout/LinedList"/>
    <dgm:cxn modelId="{2F53DA8D-057D-BE49-9EB2-0CA5D8830788}" type="presParOf" srcId="{E70C3165-50D6-D347-AB54-912D7336EB76}" destId="{00AF0E87-71A6-E34F-BE5A-9E69E27907A0}" srcOrd="1" destOrd="0" presId="urn:microsoft.com/office/officeart/2008/layout/LinedList"/>
    <dgm:cxn modelId="{F4FF3F25-16F3-7043-8EE9-39B124BD59C2}" type="presParOf" srcId="{5662D2D8-81F3-8942-ABC0-5045231529A9}" destId="{EABF03C8-4750-FA4D-840B-51A7EC39373D}" srcOrd="4" destOrd="0" presId="urn:microsoft.com/office/officeart/2008/layout/LinedList"/>
    <dgm:cxn modelId="{664FC3D3-4E8A-644C-8037-07052E42DA0A}" type="presParOf" srcId="{5662D2D8-81F3-8942-ABC0-5045231529A9}" destId="{C2455C07-E4A7-CD45-96A5-A77426FAF518}" srcOrd="5" destOrd="0" presId="urn:microsoft.com/office/officeart/2008/layout/LinedList"/>
    <dgm:cxn modelId="{9A7D94F0-ADB8-504C-805E-FA94662DC76C}" type="presParOf" srcId="{C2455C07-E4A7-CD45-96A5-A77426FAF518}" destId="{FF2799BE-4E9D-8B4F-85A1-E28BA873700A}" srcOrd="0" destOrd="0" presId="urn:microsoft.com/office/officeart/2008/layout/LinedList"/>
    <dgm:cxn modelId="{C5C00782-EFC4-D54E-A73D-8124127EF852}" type="presParOf" srcId="{C2455C07-E4A7-CD45-96A5-A77426FAF518}" destId="{77595600-86C3-144A-9D90-A5D832A0D450}" srcOrd="1" destOrd="0" presId="urn:microsoft.com/office/officeart/2008/layout/LinedList"/>
    <dgm:cxn modelId="{9D2C7794-86A2-414C-BD6E-5278A4D7B5E8}" type="presParOf" srcId="{5662D2D8-81F3-8942-ABC0-5045231529A9}" destId="{D03037D1-9941-FA46-B027-EE3658EFCC34}" srcOrd="6" destOrd="0" presId="urn:microsoft.com/office/officeart/2008/layout/LinedList"/>
    <dgm:cxn modelId="{9CA07DA5-AD7F-B048-B7F8-EBCE4E42D088}" type="presParOf" srcId="{5662D2D8-81F3-8942-ABC0-5045231529A9}" destId="{F1D231F4-C140-114D-9950-851296FB3C2A}" srcOrd="7" destOrd="0" presId="urn:microsoft.com/office/officeart/2008/layout/LinedList"/>
    <dgm:cxn modelId="{16093B60-8522-554D-850F-F844A480F89D}" type="presParOf" srcId="{F1D231F4-C140-114D-9950-851296FB3C2A}" destId="{32AB4633-47FF-9046-9883-1C564FCA1CEC}" srcOrd="0" destOrd="0" presId="urn:microsoft.com/office/officeart/2008/layout/LinedList"/>
    <dgm:cxn modelId="{F2679DCB-48A7-884D-AD2B-625385B0B000}" type="presParOf" srcId="{F1D231F4-C140-114D-9950-851296FB3C2A}" destId="{9E56EEBC-D383-FD4A-9D6F-65B6D9D7E5C8}" srcOrd="1" destOrd="0" presId="urn:microsoft.com/office/officeart/2008/layout/LinedList"/>
    <dgm:cxn modelId="{3ADBD8CE-2397-3C4A-AF1A-FF0532CCB635}" type="presParOf" srcId="{5662D2D8-81F3-8942-ABC0-5045231529A9}" destId="{85F6D8CF-34D7-444E-B341-6A0FA8CD405B}" srcOrd="8" destOrd="0" presId="urn:microsoft.com/office/officeart/2008/layout/LinedList"/>
    <dgm:cxn modelId="{3D9E23F8-13B9-324A-BE40-D44BB0FD684B}" type="presParOf" srcId="{5662D2D8-81F3-8942-ABC0-5045231529A9}" destId="{4E96160B-BC1D-4A45-9A74-C9D81A94750A}" srcOrd="9" destOrd="0" presId="urn:microsoft.com/office/officeart/2008/layout/LinedList"/>
    <dgm:cxn modelId="{8BBE6EDF-9352-AE47-A4F0-5A1F2141A611}" type="presParOf" srcId="{4E96160B-BC1D-4A45-9A74-C9D81A94750A}" destId="{D0321AB7-5278-704B-A5DD-29C2467F2126}" srcOrd="0" destOrd="0" presId="urn:microsoft.com/office/officeart/2008/layout/LinedList"/>
    <dgm:cxn modelId="{329AB685-4DA0-054C-AE63-955C246BB756}" type="presParOf" srcId="{4E96160B-BC1D-4A45-9A74-C9D81A94750A}" destId="{54401771-0C79-5442-9EC9-3550DBB1448B}" srcOrd="1" destOrd="0" presId="urn:microsoft.com/office/officeart/2008/layout/LinedList"/>
    <dgm:cxn modelId="{14E5DE4F-1755-9849-9E38-411CD6FE21F9}" type="presParOf" srcId="{5662D2D8-81F3-8942-ABC0-5045231529A9}" destId="{CC394C28-04C2-F342-92C1-7CA48E7A0266}" srcOrd="10" destOrd="0" presId="urn:microsoft.com/office/officeart/2008/layout/LinedList"/>
    <dgm:cxn modelId="{4FB1A109-4B3B-694A-AAEB-7AF96704DC6D}" type="presParOf" srcId="{5662D2D8-81F3-8942-ABC0-5045231529A9}" destId="{34F862FB-D9CB-B848-A0DA-F0D81967F0C2}" srcOrd="11" destOrd="0" presId="urn:microsoft.com/office/officeart/2008/layout/LinedList"/>
    <dgm:cxn modelId="{92CA0F58-E695-E543-A83B-6F07AC89526E}" type="presParOf" srcId="{34F862FB-D9CB-B848-A0DA-F0D81967F0C2}" destId="{9E4BF125-B566-9E4F-AAE0-7BB0A42496FE}" srcOrd="0" destOrd="0" presId="urn:microsoft.com/office/officeart/2008/layout/LinedList"/>
    <dgm:cxn modelId="{DECE55DB-2B3C-5E4C-8522-DE90D6D23C4A}" type="presParOf" srcId="{34F862FB-D9CB-B848-A0DA-F0D81967F0C2}" destId="{0366428F-C7A9-7D4E-8008-79F142B22748}" srcOrd="1" destOrd="0" presId="urn:microsoft.com/office/officeart/2008/layout/LinedList"/>
    <dgm:cxn modelId="{CFA4065C-9B4A-0B4E-BA57-02D8EC9FD26B}" type="presParOf" srcId="{5662D2D8-81F3-8942-ABC0-5045231529A9}" destId="{5092F773-9550-8E44-89C9-348526CB8FCB}" srcOrd="12" destOrd="0" presId="urn:microsoft.com/office/officeart/2008/layout/LinedList"/>
    <dgm:cxn modelId="{0B792BB2-597A-8E49-BA54-D711676E1383}" type="presParOf" srcId="{5662D2D8-81F3-8942-ABC0-5045231529A9}" destId="{9D658629-B089-B446-836E-889F347B5F78}" srcOrd="13" destOrd="0" presId="urn:microsoft.com/office/officeart/2008/layout/LinedList"/>
    <dgm:cxn modelId="{C4A3BF75-62F2-4C43-9D6F-7C68ED13DAD2}" type="presParOf" srcId="{9D658629-B089-B446-836E-889F347B5F78}" destId="{3A66C96B-5E4E-8549-A4AB-A9B6E23244D2}" srcOrd="0" destOrd="0" presId="urn:microsoft.com/office/officeart/2008/layout/LinedList"/>
    <dgm:cxn modelId="{875F5667-6906-B642-8C27-EBD4009A9EA0}" type="presParOf" srcId="{9D658629-B089-B446-836E-889F347B5F78}" destId="{859C1AA3-4545-8848-A2DD-16E8D66BB28A}" srcOrd="1" destOrd="0" presId="urn:microsoft.com/office/officeart/2008/layout/LinedList"/>
    <dgm:cxn modelId="{CED89A73-F8AA-354A-941C-FD04F228AA03}" type="presParOf" srcId="{5662D2D8-81F3-8942-ABC0-5045231529A9}" destId="{86580F9E-BC11-6347-8309-EF99E721044A}" srcOrd="14" destOrd="0" presId="urn:microsoft.com/office/officeart/2008/layout/LinedList"/>
    <dgm:cxn modelId="{408B43DB-2A52-F341-B41C-AEA0D1863AC0}" type="presParOf" srcId="{5662D2D8-81F3-8942-ABC0-5045231529A9}" destId="{D3591EC6-3BBE-6348-83C6-2E3F0C9691AF}" srcOrd="15" destOrd="0" presId="urn:microsoft.com/office/officeart/2008/layout/LinedList"/>
    <dgm:cxn modelId="{8D06AFB6-72B9-5347-B82D-E7C10DD26C0D}" type="presParOf" srcId="{D3591EC6-3BBE-6348-83C6-2E3F0C9691AF}" destId="{70689A15-D80D-C546-8312-3B039801B116}" srcOrd="0" destOrd="0" presId="urn:microsoft.com/office/officeart/2008/layout/LinedList"/>
    <dgm:cxn modelId="{4E609E5D-230F-854F-8297-4BAF6BCC9C77}" type="presParOf" srcId="{D3591EC6-3BBE-6348-83C6-2E3F0C9691AF}" destId="{EA394370-D8D3-0342-9A15-3F41ED7EFF0D}" srcOrd="1" destOrd="0" presId="urn:microsoft.com/office/officeart/2008/layout/LinedList"/>
    <dgm:cxn modelId="{9E9132C1-CD40-AD49-AA84-741D55A34E0C}" type="presParOf" srcId="{5662D2D8-81F3-8942-ABC0-5045231529A9}" destId="{4B962AFD-D426-294D-9137-BE71B7163A51}" srcOrd="16" destOrd="0" presId="urn:microsoft.com/office/officeart/2008/layout/LinedList"/>
    <dgm:cxn modelId="{1ABD19FD-3CE5-FE4B-8D05-624DDA17AE3D}" type="presParOf" srcId="{5662D2D8-81F3-8942-ABC0-5045231529A9}" destId="{F47BCA79-C746-9440-B65E-2AF61DCD5CA0}" srcOrd="17" destOrd="0" presId="urn:microsoft.com/office/officeart/2008/layout/LinedList"/>
    <dgm:cxn modelId="{7FAB2311-9960-124A-8569-12C647742282}" type="presParOf" srcId="{F47BCA79-C746-9440-B65E-2AF61DCD5CA0}" destId="{22094F2A-0295-6E40-9D0A-5F9C52E8A96B}" srcOrd="0" destOrd="0" presId="urn:microsoft.com/office/officeart/2008/layout/LinedList"/>
    <dgm:cxn modelId="{15065C85-5019-7E42-BDEC-F05D7C38CFA3}" type="presParOf" srcId="{F47BCA79-C746-9440-B65E-2AF61DCD5CA0}" destId="{0B9A66D1-CA8B-FD49-83F6-2E3E463EC086}" srcOrd="1" destOrd="0" presId="urn:microsoft.com/office/officeart/2008/layout/LinedList"/>
    <dgm:cxn modelId="{A5364B54-6C20-8B4A-8956-DBCAC370FCDB}" type="presParOf" srcId="{5662D2D8-81F3-8942-ABC0-5045231529A9}" destId="{FE32543A-5713-4243-BDB3-9E2197C1F0A6}" srcOrd="18" destOrd="0" presId="urn:microsoft.com/office/officeart/2008/layout/LinedList"/>
    <dgm:cxn modelId="{3637DC15-0186-0D45-874B-B8FE471D3954}" type="presParOf" srcId="{5662D2D8-81F3-8942-ABC0-5045231529A9}" destId="{91F174DC-16A2-8744-BADE-B7C22199BCFA}" srcOrd="19" destOrd="0" presId="urn:microsoft.com/office/officeart/2008/layout/LinedList"/>
    <dgm:cxn modelId="{CEB9D1C5-60A0-264D-A06D-031F7033D72F}" type="presParOf" srcId="{91F174DC-16A2-8744-BADE-B7C22199BCFA}" destId="{128D076E-C6AD-5848-96A8-B82D313DDB03}" srcOrd="0" destOrd="0" presId="urn:microsoft.com/office/officeart/2008/layout/LinedList"/>
    <dgm:cxn modelId="{5725237C-7478-AE49-B2BF-A8DB90FE4770}" type="presParOf" srcId="{91F174DC-16A2-8744-BADE-B7C22199BCFA}" destId="{11C309C5-79EA-524E-9F93-06537357B742}" srcOrd="1" destOrd="0" presId="urn:microsoft.com/office/officeart/2008/layout/LinedList"/>
    <dgm:cxn modelId="{D9B97010-C170-7645-91BB-13DC93AAC443}" type="presParOf" srcId="{5662D2D8-81F3-8942-ABC0-5045231529A9}" destId="{2A956123-D76F-1B4D-817E-7987AB336D9C}" srcOrd="20" destOrd="0" presId="urn:microsoft.com/office/officeart/2008/layout/LinedList"/>
    <dgm:cxn modelId="{C5F42FAE-5FB6-A245-B8C8-2C6C2901990D}" type="presParOf" srcId="{5662D2D8-81F3-8942-ABC0-5045231529A9}" destId="{CB28FA5F-0AE8-114B-8E64-49095D6B3047}" srcOrd="21" destOrd="0" presId="urn:microsoft.com/office/officeart/2008/layout/LinedList"/>
    <dgm:cxn modelId="{80305AB4-6120-3C40-9FA0-0C72D6B6034B}" type="presParOf" srcId="{CB28FA5F-0AE8-114B-8E64-49095D6B3047}" destId="{21AB274A-EA3B-D140-A0F1-0837E661A51F}" srcOrd="0" destOrd="0" presId="urn:microsoft.com/office/officeart/2008/layout/LinedList"/>
    <dgm:cxn modelId="{9E0F544C-54D4-9E40-AF6D-F03FF9BDB120}" type="presParOf" srcId="{CB28FA5F-0AE8-114B-8E64-49095D6B3047}" destId="{5A597780-F454-9349-90FE-2A3C1FEA23CE}"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57E0C6-7922-3A42-B7FE-D109ED874F22}">
      <dsp:nvSpPr>
        <dsp:cNvPr id="0" name=""/>
        <dsp:cNvSpPr/>
      </dsp:nvSpPr>
      <dsp:spPr>
        <a:xfrm>
          <a:off x="0" y="2449"/>
          <a:ext cx="788950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200C4DB-A9E0-3541-B1D8-332992EFEF1D}">
      <dsp:nvSpPr>
        <dsp:cNvPr id="0" name=""/>
        <dsp:cNvSpPr/>
      </dsp:nvSpPr>
      <dsp:spPr>
        <a:xfrm>
          <a:off x="0" y="2449"/>
          <a:ext cx="7889505" cy="4556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az-Latn-AZ" sz="1200" kern="1200" dirty="0">
              <a:latin typeface="Mazzard H" pitchFamily="50" charset="0"/>
            </a:rPr>
            <a:t>1. Forumun sosial media hesablarında 3-4 ay müddətində paylaşımlar (+ sponsorlu postlar). Ümumi 120+ post sayı</a:t>
          </a:r>
          <a:endParaRPr lang="en-US" sz="1200" kern="1200" dirty="0">
            <a:latin typeface="Mazzard H" pitchFamily="50" charset="0"/>
          </a:endParaRPr>
        </a:p>
      </dsp:txBody>
      <dsp:txXfrm>
        <a:off x="0" y="2449"/>
        <a:ext cx="7889505" cy="455623"/>
      </dsp:txXfrm>
    </dsp:sp>
    <dsp:sp modelId="{DB05413E-4B6D-7948-B3C9-F8064B42732C}">
      <dsp:nvSpPr>
        <dsp:cNvPr id="0" name=""/>
        <dsp:cNvSpPr/>
      </dsp:nvSpPr>
      <dsp:spPr>
        <a:xfrm>
          <a:off x="0" y="458073"/>
          <a:ext cx="788950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7A97F67-733D-6342-8438-0394D7EFFAF9}">
      <dsp:nvSpPr>
        <dsp:cNvPr id="0" name=""/>
        <dsp:cNvSpPr/>
      </dsp:nvSpPr>
      <dsp:spPr>
        <a:xfrm>
          <a:off x="0" y="458073"/>
          <a:ext cx="7889505" cy="4556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az-Latn-AZ" sz="1200" kern="1200">
              <a:latin typeface="Mazzard H" pitchFamily="50" charset="0"/>
            </a:rPr>
            <a:t>2. Şəhər daxili outdoor reklamı - 6 ədəd video monitor 2 ay boyunca</a:t>
          </a:r>
          <a:endParaRPr lang="en-US" sz="1200" kern="1200">
            <a:latin typeface="Mazzard H" pitchFamily="50" charset="0"/>
          </a:endParaRPr>
        </a:p>
      </dsp:txBody>
      <dsp:txXfrm>
        <a:off x="0" y="458073"/>
        <a:ext cx="7889505" cy="455623"/>
      </dsp:txXfrm>
    </dsp:sp>
    <dsp:sp modelId="{EABF03C8-4750-FA4D-840B-51A7EC39373D}">
      <dsp:nvSpPr>
        <dsp:cNvPr id="0" name=""/>
        <dsp:cNvSpPr/>
      </dsp:nvSpPr>
      <dsp:spPr>
        <a:xfrm>
          <a:off x="0" y="913696"/>
          <a:ext cx="788950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2799BE-4E9D-8B4F-85A1-E28BA873700A}">
      <dsp:nvSpPr>
        <dsp:cNvPr id="0" name=""/>
        <dsp:cNvSpPr/>
      </dsp:nvSpPr>
      <dsp:spPr>
        <a:xfrm>
          <a:off x="0" y="913696"/>
          <a:ext cx="7889505" cy="4556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az-Latn-AZ" sz="1200" kern="1200">
              <a:latin typeface="Mazzard H" pitchFamily="50" charset="0"/>
            </a:rPr>
            <a:t>3. Radio verilişlərində iştirak – 2 fərqli radio verilişində 3-4 dəfə</a:t>
          </a:r>
          <a:endParaRPr lang="en-US" sz="1200" kern="1200">
            <a:latin typeface="Mazzard H" pitchFamily="50" charset="0"/>
          </a:endParaRPr>
        </a:p>
      </dsp:txBody>
      <dsp:txXfrm>
        <a:off x="0" y="913696"/>
        <a:ext cx="7889505" cy="455623"/>
      </dsp:txXfrm>
    </dsp:sp>
    <dsp:sp modelId="{D03037D1-9941-FA46-B027-EE3658EFCC34}">
      <dsp:nvSpPr>
        <dsp:cNvPr id="0" name=""/>
        <dsp:cNvSpPr/>
      </dsp:nvSpPr>
      <dsp:spPr>
        <a:xfrm>
          <a:off x="0" y="1369320"/>
          <a:ext cx="788950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AB4633-47FF-9046-9883-1C564FCA1CEC}">
      <dsp:nvSpPr>
        <dsp:cNvPr id="0" name=""/>
        <dsp:cNvSpPr/>
      </dsp:nvSpPr>
      <dsp:spPr>
        <a:xfrm>
          <a:off x="0" y="1369320"/>
          <a:ext cx="7889505" cy="4556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az-Latn-AZ" sz="1200" kern="1200" dirty="0">
              <a:latin typeface="Mazzard H" pitchFamily="50" charset="0"/>
            </a:rPr>
            <a:t>4. Televiziya verilişlərində iştirak - ən azı 2 tv verilişdə iştirak, tədbir günü xəbərlər proqramında təmsil olunma</a:t>
          </a:r>
          <a:endParaRPr lang="en-US" sz="1200" kern="1200" dirty="0">
            <a:latin typeface="Mazzard H" pitchFamily="50" charset="0"/>
          </a:endParaRPr>
        </a:p>
      </dsp:txBody>
      <dsp:txXfrm>
        <a:off x="0" y="1369320"/>
        <a:ext cx="7889505" cy="455623"/>
      </dsp:txXfrm>
    </dsp:sp>
    <dsp:sp modelId="{85F6D8CF-34D7-444E-B341-6A0FA8CD405B}">
      <dsp:nvSpPr>
        <dsp:cNvPr id="0" name=""/>
        <dsp:cNvSpPr/>
      </dsp:nvSpPr>
      <dsp:spPr>
        <a:xfrm>
          <a:off x="0" y="1824943"/>
          <a:ext cx="788950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321AB7-5278-704B-A5DD-29C2467F2126}">
      <dsp:nvSpPr>
        <dsp:cNvPr id="0" name=""/>
        <dsp:cNvSpPr/>
      </dsp:nvSpPr>
      <dsp:spPr>
        <a:xfrm>
          <a:off x="0" y="1824943"/>
          <a:ext cx="7889505" cy="4556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az-Latn-AZ" sz="1200" kern="1200">
              <a:latin typeface="Mazzard H" pitchFamily="50" charset="0"/>
            </a:rPr>
            <a:t>5. 28.000 nəfər şirkət əməkdaşının olduğu “Biznes Azərbaycan” Facebook qrupunda silsilə paylaşımlar</a:t>
          </a:r>
          <a:endParaRPr lang="en-US" sz="1200" kern="1200">
            <a:latin typeface="Mazzard H" pitchFamily="50" charset="0"/>
          </a:endParaRPr>
        </a:p>
      </dsp:txBody>
      <dsp:txXfrm>
        <a:off x="0" y="1824943"/>
        <a:ext cx="7889505" cy="455623"/>
      </dsp:txXfrm>
    </dsp:sp>
    <dsp:sp modelId="{CC394C28-04C2-F342-92C1-7CA48E7A0266}">
      <dsp:nvSpPr>
        <dsp:cNvPr id="0" name=""/>
        <dsp:cNvSpPr/>
      </dsp:nvSpPr>
      <dsp:spPr>
        <a:xfrm>
          <a:off x="0" y="2280567"/>
          <a:ext cx="788950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E4BF125-B566-9E4F-AAE0-7BB0A42496FE}">
      <dsp:nvSpPr>
        <dsp:cNvPr id="0" name=""/>
        <dsp:cNvSpPr/>
      </dsp:nvSpPr>
      <dsp:spPr>
        <a:xfrm>
          <a:off x="0" y="2280567"/>
          <a:ext cx="7889505" cy="4556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az-Latn-AZ" sz="1200" kern="1200">
              <a:latin typeface="Mazzard H" pitchFamily="50" charset="0"/>
            </a:rPr>
            <a:t>6. Facemark.az biznes portalında tədbir ərəfəsi 20-dən çox material yayımlanması</a:t>
          </a:r>
          <a:endParaRPr lang="en-US" sz="1200" kern="1200">
            <a:latin typeface="Mazzard H" pitchFamily="50" charset="0"/>
          </a:endParaRPr>
        </a:p>
      </dsp:txBody>
      <dsp:txXfrm>
        <a:off x="0" y="2280567"/>
        <a:ext cx="7889505" cy="455623"/>
      </dsp:txXfrm>
    </dsp:sp>
    <dsp:sp modelId="{5092F773-9550-8E44-89C9-348526CB8FCB}">
      <dsp:nvSpPr>
        <dsp:cNvPr id="0" name=""/>
        <dsp:cNvSpPr/>
      </dsp:nvSpPr>
      <dsp:spPr>
        <a:xfrm>
          <a:off x="0" y="2736190"/>
          <a:ext cx="788950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A66C96B-5E4E-8549-A4AB-A9B6E23244D2}">
      <dsp:nvSpPr>
        <dsp:cNvPr id="0" name=""/>
        <dsp:cNvSpPr/>
      </dsp:nvSpPr>
      <dsp:spPr>
        <a:xfrm>
          <a:off x="0" y="2736190"/>
          <a:ext cx="7889505" cy="4556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az-Latn-AZ" sz="1200" kern="1200">
              <a:latin typeface="Mazzard H" pitchFamily="50" charset="0"/>
            </a:rPr>
            <a:t>7. TOP10 xəbər və biznes saytlarında silsilə press-relizlərin, müsahibələrin yayımlanması – minimum 4 dəfə, ümumi 25+ press reliz</a:t>
          </a:r>
          <a:endParaRPr lang="en-US" sz="1200" kern="1200">
            <a:latin typeface="Mazzard H" pitchFamily="50" charset="0"/>
          </a:endParaRPr>
        </a:p>
      </dsp:txBody>
      <dsp:txXfrm>
        <a:off x="0" y="2736190"/>
        <a:ext cx="7889505" cy="455623"/>
      </dsp:txXfrm>
    </dsp:sp>
    <dsp:sp modelId="{86580F9E-BC11-6347-8309-EF99E721044A}">
      <dsp:nvSpPr>
        <dsp:cNvPr id="0" name=""/>
        <dsp:cNvSpPr/>
      </dsp:nvSpPr>
      <dsp:spPr>
        <a:xfrm>
          <a:off x="0" y="3191814"/>
          <a:ext cx="788950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689A15-D80D-C546-8312-3B039801B116}">
      <dsp:nvSpPr>
        <dsp:cNvPr id="0" name=""/>
        <dsp:cNvSpPr/>
      </dsp:nvSpPr>
      <dsp:spPr>
        <a:xfrm>
          <a:off x="0" y="3191814"/>
          <a:ext cx="7889505" cy="4556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az-Latn-AZ" sz="1200" kern="1200">
              <a:latin typeface="Mazzard H" pitchFamily="50" charset="0"/>
            </a:rPr>
            <a:t>8. İnternet televiziyamızda verilişlərin hazırlanması və yayımlanması</a:t>
          </a:r>
          <a:endParaRPr lang="en-US" sz="1200" kern="1200">
            <a:latin typeface="Mazzard H" pitchFamily="50" charset="0"/>
          </a:endParaRPr>
        </a:p>
      </dsp:txBody>
      <dsp:txXfrm>
        <a:off x="0" y="3191814"/>
        <a:ext cx="7889505" cy="455623"/>
      </dsp:txXfrm>
    </dsp:sp>
    <dsp:sp modelId="{4B962AFD-D426-294D-9137-BE71B7163A51}">
      <dsp:nvSpPr>
        <dsp:cNvPr id="0" name=""/>
        <dsp:cNvSpPr/>
      </dsp:nvSpPr>
      <dsp:spPr>
        <a:xfrm>
          <a:off x="0" y="3647437"/>
          <a:ext cx="788950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2094F2A-0295-6E40-9D0A-5F9C52E8A96B}">
      <dsp:nvSpPr>
        <dsp:cNvPr id="0" name=""/>
        <dsp:cNvSpPr/>
      </dsp:nvSpPr>
      <dsp:spPr>
        <a:xfrm>
          <a:off x="0" y="3647437"/>
          <a:ext cx="7889505" cy="4556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az-Latn-AZ" sz="1200" kern="1200" dirty="0">
              <a:latin typeface="Mazzard H" pitchFamily="50" charset="0"/>
            </a:rPr>
            <a:t>9. Xəbər və biznes saytlarında veb bannerlərin yerləşdirilməsi</a:t>
          </a:r>
          <a:endParaRPr lang="en-US" sz="1200" kern="1200" dirty="0">
            <a:latin typeface="Mazzard H" pitchFamily="50" charset="0"/>
          </a:endParaRPr>
        </a:p>
      </dsp:txBody>
      <dsp:txXfrm>
        <a:off x="0" y="3647437"/>
        <a:ext cx="7889505" cy="455623"/>
      </dsp:txXfrm>
    </dsp:sp>
    <dsp:sp modelId="{FE32543A-5713-4243-BDB3-9E2197C1F0A6}">
      <dsp:nvSpPr>
        <dsp:cNvPr id="0" name=""/>
        <dsp:cNvSpPr/>
      </dsp:nvSpPr>
      <dsp:spPr>
        <a:xfrm>
          <a:off x="0" y="4103061"/>
          <a:ext cx="788950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28D076E-C6AD-5848-96A8-B82D313DDB03}">
      <dsp:nvSpPr>
        <dsp:cNvPr id="0" name=""/>
        <dsp:cNvSpPr/>
      </dsp:nvSpPr>
      <dsp:spPr>
        <a:xfrm>
          <a:off x="0" y="4103061"/>
          <a:ext cx="7889505" cy="4556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az-Latn-AZ" sz="1200" kern="1200">
              <a:latin typeface="Mazzard H" pitchFamily="50" charset="0"/>
            </a:rPr>
            <a:t>10. Biznes və ticarət mərkəzlərində monitorlarda reklam</a:t>
          </a:r>
          <a:endParaRPr lang="en-US" sz="1200" kern="1200">
            <a:latin typeface="Mazzard H" pitchFamily="50" charset="0"/>
          </a:endParaRPr>
        </a:p>
      </dsp:txBody>
      <dsp:txXfrm>
        <a:off x="0" y="4103061"/>
        <a:ext cx="7889505" cy="455623"/>
      </dsp:txXfrm>
    </dsp:sp>
    <dsp:sp modelId="{2A956123-D76F-1B4D-817E-7987AB336D9C}">
      <dsp:nvSpPr>
        <dsp:cNvPr id="0" name=""/>
        <dsp:cNvSpPr/>
      </dsp:nvSpPr>
      <dsp:spPr>
        <a:xfrm>
          <a:off x="0" y="4558684"/>
          <a:ext cx="788950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AB274A-EA3B-D140-A0F1-0837E661A51F}">
      <dsp:nvSpPr>
        <dsp:cNvPr id="0" name=""/>
        <dsp:cNvSpPr/>
      </dsp:nvSpPr>
      <dsp:spPr>
        <a:xfrm>
          <a:off x="0" y="4558684"/>
          <a:ext cx="7889505" cy="4556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az-Latn-AZ" sz="1200" kern="1200">
              <a:latin typeface="Mazzard H" pitchFamily="50" charset="0"/>
            </a:rPr>
            <a:t>11. Zirvəyə qədər və ondan sonra spikerlərlə canlı verilişlər (FMR TV)</a:t>
          </a:r>
          <a:endParaRPr lang="en-US" sz="1200" kern="1200">
            <a:latin typeface="Mazzard H" pitchFamily="50" charset="0"/>
          </a:endParaRPr>
        </a:p>
      </dsp:txBody>
      <dsp:txXfrm>
        <a:off x="0" y="4558684"/>
        <a:ext cx="7889505" cy="455623"/>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5FA21D0-E150-4DAB-9B9D-8ACE65BB450F}" type="datetimeFigureOut">
              <a:rPr lang="ru-RU" smtClean="0"/>
              <a:t>13.12.2024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3AC1B3D-CDC6-4098-A3F6-23936079C5C9}" type="slidenum">
              <a:rPr lang="ru-RU" smtClean="0"/>
              <a:t>‹#›</a:t>
            </a:fld>
            <a:endParaRPr lang="ru-RU"/>
          </a:p>
        </p:txBody>
      </p:sp>
    </p:spTree>
    <p:extLst>
      <p:ext uri="{BB962C8B-B14F-4D97-AF65-F5344CB8AC3E}">
        <p14:creationId xmlns:p14="http://schemas.microsoft.com/office/powerpoint/2010/main" val="4119294099"/>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FA21D0-E150-4DAB-9B9D-8ACE65BB450F}" type="datetimeFigureOut">
              <a:rPr lang="ru-RU" smtClean="0"/>
              <a:t>13.12.2024</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AC1B3D-CDC6-4098-A3F6-23936079C5C9}" type="slidenum">
              <a:rPr lang="ru-RU" smtClean="0"/>
              <a:t>‹#›</a:t>
            </a:fld>
            <a:endParaRPr lang="ru-RU"/>
          </a:p>
        </p:txBody>
      </p:sp>
    </p:spTree>
    <p:extLst>
      <p:ext uri="{BB962C8B-B14F-4D97-AF65-F5344CB8AC3E}">
        <p14:creationId xmlns:p14="http://schemas.microsoft.com/office/powerpoint/2010/main" val="2523712277"/>
      </p:ext>
    </p:extLst>
  </p:cSld>
  <p:clrMap bg1="lt1" tx1="dk1" bg2="lt2" tx2="dk2" accent1="accent1" accent2="accent2" accent3="accent3" accent4="accent4" accent5="accent5" accent6="accent6" hlink="hlink" folHlink="folHlink"/>
  <p:sldLayoutIdLst>
    <p:sldLayoutId id="214748365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g"/><Relationship Id="rId1" Type="http://schemas.openxmlformats.org/officeDocument/2006/relationships/slideLayout" Target="../slideLayouts/slideLayout1.xml"/><Relationship Id="rId5" Type="http://schemas.openxmlformats.org/officeDocument/2006/relationships/image" Target="../media/image14.jpeg"/><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8" Type="http://schemas.openxmlformats.org/officeDocument/2006/relationships/hyperlink" Target="https://kec.az/HwlgM" TargetMode="External"/><Relationship Id="rId13" Type="http://schemas.openxmlformats.org/officeDocument/2006/relationships/hyperlink" Target="https://kec.az/POeLX" TargetMode="External"/><Relationship Id="rId18" Type="http://schemas.openxmlformats.org/officeDocument/2006/relationships/hyperlink" Target="https://kec.az/kiuSx" TargetMode="External"/><Relationship Id="rId3" Type="http://schemas.openxmlformats.org/officeDocument/2006/relationships/hyperlink" Target="https://kec.az/ZXUDu" TargetMode="External"/><Relationship Id="rId21" Type="http://schemas.openxmlformats.org/officeDocument/2006/relationships/image" Target="../media/image16.jpeg"/><Relationship Id="rId7" Type="http://schemas.openxmlformats.org/officeDocument/2006/relationships/hyperlink" Target="https://kec.az/tuCKP" TargetMode="External"/><Relationship Id="rId12" Type="http://schemas.openxmlformats.org/officeDocument/2006/relationships/hyperlink" Target="https://kec.az/syOap" TargetMode="External"/><Relationship Id="rId17" Type="http://schemas.openxmlformats.org/officeDocument/2006/relationships/hyperlink" Target="https://kec.az/FifKU" TargetMode="External"/><Relationship Id="rId2" Type="http://schemas.openxmlformats.org/officeDocument/2006/relationships/image" Target="../media/image11.jpg"/><Relationship Id="rId16" Type="http://schemas.openxmlformats.org/officeDocument/2006/relationships/hyperlink" Target="https://kec.az/IVeIQ" TargetMode="External"/><Relationship Id="rId20" Type="http://schemas.openxmlformats.org/officeDocument/2006/relationships/image" Target="../media/image15.jpeg"/><Relationship Id="rId1" Type="http://schemas.openxmlformats.org/officeDocument/2006/relationships/slideLayout" Target="../slideLayouts/slideLayout1.xml"/><Relationship Id="rId6" Type="http://schemas.openxmlformats.org/officeDocument/2006/relationships/hyperlink" Target="https://kec.az/CgxHE" TargetMode="External"/><Relationship Id="rId11" Type="http://schemas.openxmlformats.org/officeDocument/2006/relationships/hyperlink" Target="https://kec.az/" TargetMode="External"/><Relationship Id="rId5" Type="http://schemas.openxmlformats.org/officeDocument/2006/relationships/hyperlink" Target="https://kec.az/HQSrA" TargetMode="External"/><Relationship Id="rId15" Type="http://schemas.openxmlformats.org/officeDocument/2006/relationships/hyperlink" Target="https://kec.az/jXoDo" TargetMode="External"/><Relationship Id="rId10" Type="http://schemas.openxmlformats.org/officeDocument/2006/relationships/hyperlink" Target="https://kec.az/miTIL" TargetMode="External"/><Relationship Id="rId19" Type="http://schemas.openxmlformats.org/officeDocument/2006/relationships/hyperlink" Target="https://kec.az/AuOdU" TargetMode="External"/><Relationship Id="rId4" Type="http://schemas.openxmlformats.org/officeDocument/2006/relationships/hyperlink" Target="https://kec.az/sVvIx" TargetMode="External"/><Relationship Id="rId9" Type="http://schemas.openxmlformats.org/officeDocument/2006/relationships/hyperlink" Target="https://kec.az/pQjgI" TargetMode="External"/><Relationship Id="rId14" Type="http://schemas.openxmlformats.org/officeDocument/2006/relationships/hyperlink" Target="https://kec.az/VOzQa" TargetMode="External"/><Relationship Id="rId22" Type="http://schemas.openxmlformats.org/officeDocument/2006/relationships/image" Target="../media/image17.jpeg"/></Relationships>
</file>

<file path=ppt/slides/_rels/slide12.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image" Target="../media/image8.jpg"/><Relationship Id="rId1" Type="http://schemas.openxmlformats.org/officeDocument/2006/relationships/slideLayout" Target="../slideLayouts/slideLayout1.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1.jpg"/><Relationship Id="rId1" Type="http://schemas.openxmlformats.org/officeDocument/2006/relationships/slideLayout" Target="../slideLayouts/slideLayout1.xml"/><Relationship Id="rId6" Type="http://schemas.openxmlformats.org/officeDocument/2006/relationships/image" Target="../media/image27.jpg"/><Relationship Id="rId5" Type="http://schemas.openxmlformats.org/officeDocument/2006/relationships/image" Target="../media/image26.jpg"/><Relationship Id="rId4" Type="http://schemas.openxmlformats.org/officeDocument/2006/relationships/image" Target="../media/image25.jpeg"/></Relationships>
</file>

<file path=ppt/slides/_rels/slide14.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1.jp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35.jpeg"/><Relationship Id="rId4" Type="http://schemas.openxmlformats.org/officeDocument/2006/relationships/diagramLayout" Target="../diagrams/layout1.xml"/><Relationship Id="rId9" Type="http://schemas.openxmlformats.org/officeDocument/2006/relationships/image" Target="../media/image34.jpeg"/></Relationships>
</file>

<file path=ppt/slides/_rels/slide27.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xml"/><Relationship Id="rId4" Type="http://schemas.openxmlformats.org/officeDocument/2006/relationships/image" Target="../media/image5.svg"/></Relationships>
</file>

<file path=ppt/slides/_rels/slide30.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60.jp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76364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4AFF9C1-68F5-3631-A4A8-201BDC786FC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04FC9B15-9999-A383-2F18-3671AAE5C6F2}"/>
              </a:ext>
            </a:extLst>
          </p:cNvPr>
          <p:cNvSpPr txBox="1"/>
          <p:nvPr/>
        </p:nvSpPr>
        <p:spPr>
          <a:xfrm>
            <a:off x="187750" y="1714292"/>
            <a:ext cx="4881068" cy="4907305"/>
          </a:xfrm>
          <a:prstGeom prst="rect">
            <a:avLst/>
          </a:prstGeom>
          <a:noFill/>
        </p:spPr>
        <p:txBody>
          <a:bodyPr wrap="square">
            <a:spAutoFit/>
          </a:bodyPr>
          <a:lstStyle/>
          <a:p>
            <a:pPr>
              <a:lnSpc>
                <a:spcPct val="150000"/>
              </a:lnSpc>
            </a:pPr>
            <a:r>
              <a:rPr lang="en-US" sz="1400" dirty="0">
                <a:latin typeface="Rubik" panose="00000500000000000000" pitchFamily="50" charset="-79"/>
                <a:cs typeface="Rubik" panose="00000500000000000000" pitchFamily="50" charset="-79"/>
              </a:rPr>
              <a:t>Milli </a:t>
            </a:r>
            <a:r>
              <a:rPr lang="en-US" sz="1400" dirty="0" err="1">
                <a:latin typeface="Rubik" panose="00000500000000000000" pitchFamily="50" charset="-79"/>
                <a:cs typeface="Rubik" panose="00000500000000000000" pitchFamily="50" charset="-79"/>
              </a:rPr>
              <a:t>İnsan</a:t>
            </a:r>
            <a:r>
              <a:rPr lang="en-US" sz="1400" dirty="0">
                <a:latin typeface="Rubik" panose="00000500000000000000" pitchFamily="50" charset="-79"/>
                <a:cs typeface="Rubik" panose="00000500000000000000" pitchFamily="50" charset="-79"/>
              </a:rPr>
              <a:t> </a:t>
            </a:r>
            <a:r>
              <a:rPr lang="en-US" sz="1400" dirty="0" err="1">
                <a:latin typeface="Rubik" panose="00000500000000000000" pitchFamily="50" charset="-79"/>
                <a:cs typeface="Rubik" panose="00000500000000000000" pitchFamily="50" charset="-79"/>
              </a:rPr>
              <a:t>Resursları</a:t>
            </a:r>
            <a:r>
              <a:rPr lang="en-US" sz="1400" dirty="0">
                <a:latin typeface="Rubik" panose="00000500000000000000" pitchFamily="50" charset="-79"/>
                <a:cs typeface="Rubik" panose="00000500000000000000" pitchFamily="50" charset="-79"/>
              </a:rPr>
              <a:t> </a:t>
            </a:r>
            <a:r>
              <a:rPr lang="en-US" sz="1400" dirty="0" err="1">
                <a:latin typeface="Rubik" panose="00000500000000000000" pitchFamily="50" charset="-79"/>
                <a:cs typeface="Rubik" panose="00000500000000000000" pitchFamily="50" charset="-79"/>
              </a:rPr>
              <a:t>Forumu</a:t>
            </a:r>
            <a:endParaRPr lang="en-US" sz="1400" dirty="0">
              <a:latin typeface="Rubik" panose="00000500000000000000" pitchFamily="50" charset="-79"/>
              <a:cs typeface="Rubik" panose="00000500000000000000" pitchFamily="50" charset="-79"/>
            </a:endParaRPr>
          </a:p>
          <a:p>
            <a:pPr>
              <a:lnSpc>
                <a:spcPct val="150000"/>
              </a:lnSpc>
            </a:pPr>
            <a:r>
              <a:rPr lang="en-US" sz="1400" dirty="0" err="1">
                <a:latin typeface="Rubik" panose="00000500000000000000" pitchFamily="50" charset="-79"/>
                <a:cs typeface="Rubik" panose="00000500000000000000" pitchFamily="50" charset="-79"/>
              </a:rPr>
              <a:t>İnsan</a:t>
            </a:r>
            <a:r>
              <a:rPr lang="en-US" sz="1400" dirty="0">
                <a:latin typeface="Rubik" panose="00000500000000000000" pitchFamily="50" charset="-79"/>
                <a:cs typeface="Rubik" panose="00000500000000000000" pitchFamily="50" charset="-79"/>
              </a:rPr>
              <a:t> </a:t>
            </a:r>
            <a:r>
              <a:rPr lang="en-US" sz="1400" dirty="0" err="1">
                <a:latin typeface="Rubik" panose="00000500000000000000" pitchFamily="50" charset="-79"/>
                <a:cs typeface="Rubik" panose="00000500000000000000" pitchFamily="50" charset="-79"/>
              </a:rPr>
              <a:t>Resursları</a:t>
            </a:r>
            <a:r>
              <a:rPr lang="en-US" sz="1400" dirty="0">
                <a:latin typeface="Rubik" panose="00000500000000000000" pitchFamily="50" charset="-79"/>
                <a:cs typeface="Rubik" panose="00000500000000000000" pitchFamily="50" charset="-79"/>
              </a:rPr>
              <a:t> </a:t>
            </a:r>
            <a:r>
              <a:rPr lang="en-US" sz="1400" dirty="0" err="1">
                <a:latin typeface="Rubik" panose="00000500000000000000" pitchFamily="50" charset="-79"/>
                <a:cs typeface="Rubik" panose="00000500000000000000" pitchFamily="50" charset="-79"/>
              </a:rPr>
              <a:t>Zirvəsi</a:t>
            </a:r>
            <a:endParaRPr lang="en-US" sz="1400" dirty="0">
              <a:latin typeface="Rubik" panose="00000500000000000000" pitchFamily="50" charset="-79"/>
              <a:cs typeface="Rubik" panose="00000500000000000000" pitchFamily="50" charset="-79"/>
            </a:endParaRPr>
          </a:p>
          <a:p>
            <a:pPr>
              <a:lnSpc>
                <a:spcPct val="150000"/>
              </a:lnSpc>
            </a:pPr>
            <a:r>
              <a:rPr lang="en-US" sz="1400" dirty="0" err="1">
                <a:latin typeface="Rubik" panose="00000500000000000000" pitchFamily="50" charset="-79"/>
                <a:cs typeface="Rubik" panose="00000500000000000000" pitchFamily="50" charset="-79"/>
              </a:rPr>
              <a:t>Rəqəmsal</a:t>
            </a:r>
            <a:r>
              <a:rPr lang="en-US" sz="1400" dirty="0">
                <a:latin typeface="Rubik" panose="00000500000000000000" pitchFamily="50" charset="-79"/>
                <a:cs typeface="Rubik" panose="00000500000000000000" pitchFamily="50" charset="-79"/>
              </a:rPr>
              <a:t> </a:t>
            </a:r>
            <a:r>
              <a:rPr lang="en-US" sz="1400" dirty="0" err="1">
                <a:latin typeface="Rubik" panose="00000500000000000000" pitchFamily="50" charset="-79"/>
                <a:cs typeface="Rubik" panose="00000500000000000000" pitchFamily="50" charset="-79"/>
              </a:rPr>
              <a:t>və</a:t>
            </a:r>
            <a:r>
              <a:rPr lang="en-US" sz="1400" dirty="0">
                <a:latin typeface="Rubik" panose="00000500000000000000" pitchFamily="50" charset="-79"/>
                <a:cs typeface="Rubik" panose="00000500000000000000" pitchFamily="50" charset="-79"/>
              </a:rPr>
              <a:t> </a:t>
            </a:r>
            <a:r>
              <a:rPr lang="en-US" sz="1400" dirty="0" err="1">
                <a:latin typeface="Rubik" panose="00000500000000000000" pitchFamily="50" charset="-79"/>
                <a:cs typeface="Rubik" panose="00000500000000000000" pitchFamily="50" charset="-79"/>
              </a:rPr>
              <a:t>Marketinq</a:t>
            </a:r>
            <a:r>
              <a:rPr lang="en-US" sz="1400" dirty="0">
                <a:latin typeface="Rubik" panose="00000500000000000000" pitchFamily="50" charset="-79"/>
                <a:cs typeface="Rubik" panose="00000500000000000000" pitchFamily="50" charset="-79"/>
              </a:rPr>
              <a:t> </a:t>
            </a:r>
            <a:r>
              <a:rPr lang="en-US" sz="1400" dirty="0" err="1">
                <a:latin typeface="Rubik" panose="00000500000000000000" pitchFamily="50" charset="-79"/>
                <a:cs typeface="Rubik" panose="00000500000000000000" pitchFamily="50" charset="-79"/>
              </a:rPr>
              <a:t>Konfransı</a:t>
            </a:r>
            <a:endParaRPr lang="en-US" sz="1400" dirty="0">
              <a:latin typeface="Rubik" panose="00000500000000000000" pitchFamily="50" charset="-79"/>
              <a:cs typeface="Rubik" panose="00000500000000000000" pitchFamily="50" charset="-79"/>
            </a:endParaRPr>
          </a:p>
          <a:p>
            <a:pPr>
              <a:lnSpc>
                <a:spcPct val="150000"/>
              </a:lnSpc>
            </a:pPr>
            <a:r>
              <a:rPr lang="en-US" sz="1400" dirty="0" err="1">
                <a:latin typeface="Rubik" panose="00000500000000000000" pitchFamily="50" charset="-79"/>
                <a:cs typeface="Rubik" panose="00000500000000000000" pitchFamily="50" charset="-79"/>
              </a:rPr>
              <a:t>Maliyyə</a:t>
            </a:r>
            <a:r>
              <a:rPr lang="en-US" sz="1400" dirty="0">
                <a:latin typeface="Rubik" panose="00000500000000000000" pitchFamily="50" charset="-79"/>
                <a:cs typeface="Rubik" panose="00000500000000000000" pitchFamily="50" charset="-79"/>
              </a:rPr>
              <a:t> </a:t>
            </a:r>
            <a:r>
              <a:rPr lang="en-US" sz="1400" dirty="0" err="1">
                <a:latin typeface="Rubik" panose="00000500000000000000" pitchFamily="50" charset="-79"/>
                <a:cs typeface="Rubik" panose="00000500000000000000" pitchFamily="50" charset="-79"/>
              </a:rPr>
              <a:t>və</a:t>
            </a:r>
            <a:r>
              <a:rPr lang="en-US" sz="1400" dirty="0">
                <a:latin typeface="Rubik" panose="00000500000000000000" pitchFamily="50" charset="-79"/>
                <a:cs typeface="Rubik" panose="00000500000000000000" pitchFamily="50" charset="-79"/>
              </a:rPr>
              <a:t> </a:t>
            </a:r>
            <a:r>
              <a:rPr lang="en-US" sz="1400" dirty="0" err="1">
                <a:latin typeface="Rubik" panose="00000500000000000000" pitchFamily="50" charset="-79"/>
                <a:cs typeface="Rubik" panose="00000500000000000000" pitchFamily="50" charset="-79"/>
              </a:rPr>
              <a:t>İnvestisiya</a:t>
            </a:r>
            <a:r>
              <a:rPr lang="en-US" sz="1400" dirty="0">
                <a:latin typeface="Rubik" panose="00000500000000000000" pitchFamily="50" charset="-79"/>
                <a:cs typeface="Rubik" panose="00000500000000000000" pitchFamily="50" charset="-79"/>
              </a:rPr>
              <a:t> </a:t>
            </a:r>
            <a:r>
              <a:rPr lang="en-US" sz="1400" dirty="0" err="1">
                <a:latin typeface="Rubik" panose="00000500000000000000" pitchFamily="50" charset="-79"/>
                <a:cs typeface="Rubik" panose="00000500000000000000" pitchFamily="50" charset="-79"/>
              </a:rPr>
              <a:t>Forumu</a:t>
            </a:r>
            <a:endParaRPr lang="en-US" sz="1400" dirty="0">
              <a:latin typeface="Rubik" panose="00000500000000000000" pitchFamily="50" charset="-79"/>
              <a:cs typeface="Rubik" panose="00000500000000000000" pitchFamily="50" charset="-79"/>
            </a:endParaRPr>
          </a:p>
          <a:p>
            <a:pPr>
              <a:lnSpc>
                <a:spcPct val="150000"/>
              </a:lnSpc>
            </a:pPr>
            <a:r>
              <a:rPr lang="en-US" sz="1400" dirty="0">
                <a:latin typeface="Rubik" panose="00000500000000000000" pitchFamily="50" charset="-79"/>
                <a:cs typeface="Rubik" panose="00000500000000000000" pitchFamily="50" charset="-79"/>
              </a:rPr>
              <a:t>Milli </a:t>
            </a:r>
            <a:r>
              <a:rPr lang="en-US" sz="1400" dirty="0" err="1">
                <a:latin typeface="Rubik" panose="00000500000000000000" pitchFamily="50" charset="-79"/>
                <a:cs typeface="Rubik" panose="00000500000000000000" pitchFamily="50" charset="-79"/>
              </a:rPr>
              <a:t>Marketinq</a:t>
            </a:r>
            <a:r>
              <a:rPr lang="en-US" sz="1400" dirty="0">
                <a:latin typeface="Rubik" panose="00000500000000000000" pitchFamily="50" charset="-79"/>
                <a:cs typeface="Rubik" panose="00000500000000000000" pitchFamily="50" charset="-79"/>
              </a:rPr>
              <a:t> </a:t>
            </a:r>
            <a:r>
              <a:rPr lang="en-US" sz="1400" dirty="0" err="1">
                <a:latin typeface="Rubik" panose="00000500000000000000" pitchFamily="50" charset="-79"/>
                <a:cs typeface="Rubik" panose="00000500000000000000" pitchFamily="50" charset="-79"/>
              </a:rPr>
              <a:t>Forumu</a:t>
            </a:r>
            <a:endParaRPr lang="en-US" sz="1400" dirty="0">
              <a:latin typeface="Rubik" panose="00000500000000000000" pitchFamily="50" charset="-79"/>
              <a:cs typeface="Rubik" panose="00000500000000000000" pitchFamily="50" charset="-79"/>
            </a:endParaRPr>
          </a:p>
          <a:p>
            <a:pPr>
              <a:lnSpc>
                <a:spcPct val="150000"/>
              </a:lnSpc>
            </a:pPr>
            <a:r>
              <a:rPr lang="en-US" sz="1400" dirty="0" err="1">
                <a:latin typeface="Rubik" panose="00000500000000000000" pitchFamily="50" charset="-79"/>
                <a:cs typeface="Rubik" panose="00000500000000000000" pitchFamily="50" charset="-79"/>
              </a:rPr>
              <a:t>Unec</a:t>
            </a:r>
            <a:r>
              <a:rPr lang="en-US" sz="1400" dirty="0">
                <a:latin typeface="Rubik" panose="00000500000000000000" pitchFamily="50" charset="-79"/>
                <a:cs typeface="Rubik" panose="00000500000000000000" pitchFamily="50" charset="-79"/>
              </a:rPr>
              <a:t> </a:t>
            </a:r>
            <a:r>
              <a:rPr lang="en-US" sz="1400" dirty="0" err="1">
                <a:latin typeface="Rubik" panose="00000500000000000000" pitchFamily="50" charset="-79"/>
                <a:cs typeface="Rubik" panose="00000500000000000000" pitchFamily="50" charset="-79"/>
              </a:rPr>
              <a:t>İqtisadi</a:t>
            </a:r>
            <a:r>
              <a:rPr lang="en-US" sz="1400" dirty="0">
                <a:latin typeface="Rubik" panose="00000500000000000000" pitchFamily="50" charset="-79"/>
                <a:cs typeface="Rubik" panose="00000500000000000000" pitchFamily="50" charset="-79"/>
              </a:rPr>
              <a:t> </a:t>
            </a:r>
            <a:r>
              <a:rPr lang="en-US" sz="1400" dirty="0" err="1">
                <a:latin typeface="Rubik" panose="00000500000000000000" pitchFamily="50" charset="-79"/>
                <a:cs typeface="Rubik" panose="00000500000000000000" pitchFamily="50" charset="-79"/>
              </a:rPr>
              <a:t>Forumu</a:t>
            </a:r>
            <a:r>
              <a:rPr lang="en-US" sz="1400" dirty="0">
                <a:latin typeface="Rubik" panose="00000500000000000000" pitchFamily="50" charset="-79"/>
                <a:cs typeface="Rubik" panose="00000500000000000000" pitchFamily="50" charset="-79"/>
              </a:rPr>
              <a:t> </a:t>
            </a:r>
            <a:r>
              <a:rPr lang="en-US" sz="1400" dirty="0" err="1">
                <a:latin typeface="Rubik" panose="00000500000000000000" pitchFamily="50" charset="-79"/>
                <a:cs typeface="Rubik" panose="00000500000000000000" pitchFamily="50" charset="-79"/>
              </a:rPr>
              <a:t>Bakı</a:t>
            </a:r>
            <a:endParaRPr lang="en-US" sz="1400" dirty="0">
              <a:latin typeface="Rubik" panose="00000500000000000000" pitchFamily="50" charset="-79"/>
              <a:cs typeface="Rubik" panose="00000500000000000000" pitchFamily="50" charset="-79"/>
            </a:endParaRPr>
          </a:p>
          <a:p>
            <a:pPr>
              <a:lnSpc>
                <a:spcPct val="150000"/>
              </a:lnSpc>
            </a:pPr>
            <a:r>
              <a:rPr lang="en-US" sz="1400" dirty="0" err="1">
                <a:latin typeface="Rubik" panose="00000500000000000000" pitchFamily="50" charset="-79"/>
                <a:cs typeface="Rubik" panose="00000500000000000000" pitchFamily="50" charset="-79"/>
              </a:rPr>
              <a:t>Xəzər</a:t>
            </a:r>
            <a:r>
              <a:rPr lang="en-US" sz="1400" dirty="0">
                <a:latin typeface="Rubik" panose="00000500000000000000" pitchFamily="50" charset="-79"/>
                <a:cs typeface="Rubik" panose="00000500000000000000" pitchFamily="50" charset="-79"/>
              </a:rPr>
              <a:t> Su </a:t>
            </a:r>
            <a:r>
              <a:rPr lang="en-US" sz="1400" dirty="0" err="1">
                <a:latin typeface="Rubik" panose="00000500000000000000" pitchFamily="50" charset="-79"/>
                <a:cs typeface="Rubik" panose="00000500000000000000" pitchFamily="50" charset="-79"/>
              </a:rPr>
              <a:t>İnnovasiya</a:t>
            </a:r>
            <a:r>
              <a:rPr lang="en-US" sz="1400" dirty="0">
                <a:latin typeface="Rubik" panose="00000500000000000000" pitchFamily="50" charset="-79"/>
                <a:cs typeface="Rubik" panose="00000500000000000000" pitchFamily="50" charset="-79"/>
              </a:rPr>
              <a:t> </a:t>
            </a:r>
            <a:r>
              <a:rPr lang="en-US" sz="1400" dirty="0" err="1">
                <a:latin typeface="Rubik" panose="00000500000000000000" pitchFamily="50" charset="-79"/>
                <a:cs typeface="Rubik" panose="00000500000000000000" pitchFamily="50" charset="-79"/>
              </a:rPr>
              <a:t>Forumu</a:t>
            </a:r>
            <a:endParaRPr lang="en-US" sz="1400" dirty="0">
              <a:latin typeface="Rubik" panose="00000500000000000000" pitchFamily="50" charset="-79"/>
              <a:cs typeface="Rubik" panose="00000500000000000000" pitchFamily="50" charset="-79"/>
            </a:endParaRPr>
          </a:p>
          <a:p>
            <a:pPr>
              <a:lnSpc>
                <a:spcPct val="150000"/>
              </a:lnSpc>
            </a:pPr>
            <a:r>
              <a:rPr lang="en-US" sz="1400" dirty="0" err="1">
                <a:latin typeface="Rubik" panose="00000500000000000000" pitchFamily="50" charset="-79"/>
                <a:cs typeface="Rubik" panose="00000500000000000000" pitchFamily="50" charset="-79"/>
              </a:rPr>
              <a:t>Vergi</a:t>
            </a:r>
            <a:r>
              <a:rPr lang="en-US" sz="1400" dirty="0">
                <a:latin typeface="Rubik" panose="00000500000000000000" pitchFamily="50" charset="-79"/>
                <a:cs typeface="Rubik" panose="00000500000000000000" pitchFamily="50" charset="-79"/>
              </a:rPr>
              <a:t> </a:t>
            </a:r>
            <a:r>
              <a:rPr lang="en-US" sz="1400" dirty="0" err="1">
                <a:latin typeface="Rubik" panose="00000500000000000000" pitchFamily="50" charset="-79"/>
                <a:cs typeface="Rubik" panose="00000500000000000000" pitchFamily="50" charset="-79"/>
              </a:rPr>
              <a:t>və</a:t>
            </a:r>
            <a:r>
              <a:rPr lang="en-US" sz="1400" dirty="0">
                <a:latin typeface="Rubik" panose="00000500000000000000" pitchFamily="50" charset="-79"/>
                <a:cs typeface="Rubik" panose="00000500000000000000" pitchFamily="50" charset="-79"/>
              </a:rPr>
              <a:t> </a:t>
            </a:r>
            <a:r>
              <a:rPr lang="en-US" sz="1400" dirty="0" err="1">
                <a:latin typeface="Rubik" panose="00000500000000000000" pitchFamily="50" charset="-79"/>
                <a:cs typeface="Rubik" panose="00000500000000000000" pitchFamily="50" charset="-79"/>
              </a:rPr>
              <a:t>Mühasibatlıq</a:t>
            </a:r>
            <a:r>
              <a:rPr lang="en-US" sz="1400" dirty="0">
                <a:latin typeface="Rubik" panose="00000500000000000000" pitchFamily="50" charset="-79"/>
                <a:cs typeface="Rubik" panose="00000500000000000000" pitchFamily="50" charset="-79"/>
              </a:rPr>
              <a:t> </a:t>
            </a:r>
            <a:r>
              <a:rPr lang="en-US" sz="1400" dirty="0" err="1">
                <a:latin typeface="Rubik" panose="00000500000000000000" pitchFamily="50" charset="-79"/>
                <a:cs typeface="Rubik" panose="00000500000000000000" pitchFamily="50" charset="-79"/>
              </a:rPr>
              <a:t>Zirvəsi</a:t>
            </a:r>
            <a:endParaRPr lang="en-US" sz="1400" dirty="0">
              <a:latin typeface="Rubik" panose="00000500000000000000" pitchFamily="50" charset="-79"/>
              <a:cs typeface="Rubik" panose="00000500000000000000" pitchFamily="50" charset="-79"/>
            </a:endParaRPr>
          </a:p>
          <a:p>
            <a:pPr>
              <a:lnSpc>
                <a:spcPct val="150000"/>
              </a:lnSpc>
            </a:pPr>
            <a:r>
              <a:rPr lang="en-US" sz="1400" dirty="0" err="1">
                <a:latin typeface="Rubik" panose="00000500000000000000" pitchFamily="50" charset="-79"/>
                <a:cs typeface="Rubik" panose="00000500000000000000" pitchFamily="50" charset="-79"/>
              </a:rPr>
              <a:t>Səhiyyə</a:t>
            </a:r>
            <a:r>
              <a:rPr lang="en-US" sz="1400" dirty="0">
                <a:latin typeface="Rubik" panose="00000500000000000000" pitchFamily="50" charset="-79"/>
                <a:cs typeface="Rubik" panose="00000500000000000000" pitchFamily="50" charset="-79"/>
              </a:rPr>
              <a:t> </a:t>
            </a:r>
            <a:r>
              <a:rPr lang="en-US" sz="1400" dirty="0" err="1">
                <a:latin typeface="Rubik" panose="00000500000000000000" pitchFamily="50" charset="-79"/>
                <a:cs typeface="Rubik" panose="00000500000000000000" pitchFamily="50" charset="-79"/>
              </a:rPr>
              <a:t>Menecmenti</a:t>
            </a:r>
            <a:r>
              <a:rPr lang="en-US" sz="1400" dirty="0">
                <a:latin typeface="Rubik" panose="00000500000000000000" pitchFamily="50" charset="-79"/>
                <a:cs typeface="Rubik" panose="00000500000000000000" pitchFamily="50" charset="-79"/>
              </a:rPr>
              <a:t> </a:t>
            </a:r>
            <a:r>
              <a:rPr lang="en-US" sz="1400" dirty="0" err="1">
                <a:latin typeface="Rubik" panose="00000500000000000000" pitchFamily="50" charset="-79"/>
                <a:cs typeface="Rubik" panose="00000500000000000000" pitchFamily="50" charset="-79"/>
              </a:rPr>
              <a:t>Zirvəsi</a:t>
            </a:r>
            <a:endParaRPr lang="en-US" sz="1400" dirty="0">
              <a:latin typeface="Rubik" panose="00000500000000000000" pitchFamily="50" charset="-79"/>
              <a:cs typeface="Rubik" panose="00000500000000000000" pitchFamily="50" charset="-79"/>
            </a:endParaRPr>
          </a:p>
          <a:p>
            <a:pPr>
              <a:lnSpc>
                <a:spcPct val="150000"/>
              </a:lnSpc>
            </a:pPr>
            <a:r>
              <a:rPr lang="en-US" sz="1400" dirty="0" err="1">
                <a:latin typeface="Rubik" panose="00000500000000000000" pitchFamily="50" charset="-79"/>
                <a:cs typeface="Rubik" panose="00000500000000000000" pitchFamily="50" charset="-79"/>
              </a:rPr>
              <a:t>Təhsil</a:t>
            </a:r>
            <a:r>
              <a:rPr lang="en-US" sz="1400" dirty="0">
                <a:latin typeface="Rubik" panose="00000500000000000000" pitchFamily="50" charset="-79"/>
                <a:cs typeface="Rubik" panose="00000500000000000000" pitchFamily="50" charset="-79"/>
              </a:rPr>
              <a:t> </a:t>
            </a:r>
            <a:r>
              <a:rPr lang="en-US" sz="1400" dirty="0" err="1">
                <a:latin typeface="Rubik" panose="00000500000000000000" pitchFamily="50" charset="-79"/>
                <a:cs typeface="Rubik" panose="00000500000000000000" pitchFamily="50" charset="-79"/>
              </a:rPr>
              <a:t>Menecmenti</a:t>
            </a:r>
            <a:r>
              <a:rPr lang="en-US" sz="1400" dirty="0">
                <a:latin typeface="Rubik" panose="00000500000000000000" pitchFamily="50" charset="-79"/>
                <a:cs typeface="Rubik" panose="00000500000000000000" pitchFamily="50" charset="-79"/>
              </a:rPr>
              <a:t> </a:t>
            </a:r>
            <a:r>
              <a:rPr lang="en-US" sz="1400" dirty="0" err="1">
                <a:latin typeface="Rubik" panose="00000500000000000000" pitchFamily="50" charset="-79"/>
                <a:cs typeface="Rubik" panose="00000500000000000000" pitchFamily="50" charset="-79"/>
              </a:rPr>
              <a:t>Zirvəsi</a:t>
            </a:r>
            <a:endParaRPr lang="en-US" sz="1400" dirty="0">
              <a:latin typeface="Rubik" panose="00000500000000000000" pitchFamily="50" charset="-79"/>
              <a:cs typeface="Rubik" panose="00000500000000000000" pitchFamily="50" charset="-79"/>
            </a:endParaRPr>
          </a:p>
          <a:p>
            <a:pPr>
              <a:lnSpc>
                <a:spcPct val="150000"/>
              </a:lnSpc>
            </a:pPr>
            <a:r>
              <a:rPr lang="en-US" sz="1400" dirty="0" err="1">
                <a:latin typeface="Rubik" panose="00000500000000000000" pitchFamily="50" charset="-79"/>
                <a:cs typeface="Rubik" panose="00000500000000000000" pitchFamily="50" charset="-79"/>
              </a:rPr>
              <a:t>Təhsilin</a:t>
            </a:r>
            <a:r>
              <a:rPr lang="en-US" sz="1400" dirty="0">
                <a:latin typeface="Rubik" panose="00000500000000000000" pitchFamily="50" charset="-79"/>
                <a:cs typeface="Rubik" panose="00000500000000000000" pitchFamily="50" charset="-79"/>
              </a:rPr>
              <a:t> </a:t>
            </a:r>
            <a:r>
              <a:rPr lang="en-US" sz="1400" dirty="0" err="1">
                <a:latin typeface="Rubik" panose="00000500000000000000" pitchFamily="50" charset="-79"/>
                <a:cs typeface="Rubik" panose="00000500000000000000" pitchFamily="50" charset="-79"/>
              </a:rPr>
              <a:t>İnkişafı</a:t>
            </a:r>
            <a:r>
              <a:rPr lang="en-US" sz="1400" dirty="0">
                <a:latin typeface="Rubik" panose="00000500000000000000" pitchFamily="50" charset="-79"/>
                <a:cs typeface="Rubik" panose="00000500000000000000" pitchFamily="50" charset="-79"/>
              </a:rPr>
              <a:t> </a:t>
            </a:r>
            <a:r>
              <a:rPr lang="en-US" sz="1400" dirty="0" err="1">
                <a:latin typeface="Rubik" panose="00000500000000000000" pitchFamily="50" charset="-79"/>
                <a:cs typeface="Rubik" panose="00000500000000000000" pitchFamily="50" charset="-79"/>
              </a:rPr>
              <a:t>Forumu</a:t>
            </a:r>
            <a:endParaRPr lang="en-US" sz="1400" dirty="0">
              <a:latin typeface="Rubik" panose="00000500000000000000" pitchFamily="50" charset="-79"/>
              <a:cs typeface="Rubik" panose="00000500000000000000" pitchFamily="50" charset="-79"/>
            </a:endParaRPr>
          </a:p>
          <a:p>
            <a:pPr>
              <a:lnSpc>
                <a:spcPct val="150000"/>
              </a:lnSpc>
            </a:pPr>
            <a:r>
              <a:rPr lang="en-US" sz="1400" dirty="0" err="1">
                <a:latin typeface="Rubik" panose="00000500000000000000" pitchFamily="50" charset="-79"/>
                <a:cs typeface="Rubik" panose="00000500000000000000" pitchFamily="50" charset="-79"/>
              </a:rPr>
              <a:t>Sənaye</a:t>
            </a:r>
            <a:r>
              <a:rPr lang="en-US" sz="1400" dirty="0">
                <a:latin typeface="Rubik" panose="00000500000000000000" pitchFamily="50" charset="-79"/>
                <a:cs typeface="Rubik" panose="00000500000000000000" pitchFamily="50" charset="-79"/>
              </a:rPr>
              <a:t> </a:t>
            </a:r>
            <a:r>
              <a:rPr lang="en-US" sz="1400" dirty="0" err="1">
                <a:latin typeface="Rubik" panose="00000500000000000000" pitchFamily="50" charset="-79"/>
                <a:cs typeface="Rubik" panose="00000500000000000000" pitchFamily="50" charset="-79"/>
              </a:rPr>
              <a:t>Təhlükəsizliyi</a:t>
            </a:r>
            <a:r>
              <a:rPr lang="en-US" sz="1400" dirty="0">
                <a:latin typeface="Rubik" panose="00000500000000000000" pitchFamily="50" charset="-79"/>
                <a:cs typeface="Rubik" panose="00000500000000000000" pitchFamily="50" charset="-79"/>
              </a:rPr>
              <a:t> </a:t>
            </a:r>
            <a:r>
              <a:rPr lang="en-US" sz="1400" dirty="0" err="1">
                <a:latin typeface="Rubik" panose="00000500000000000000" pitchFamily="50" charset="-79"/>
                <a:cs typeface="Rubik" panose="00000500000000000000" pitchFamily="50" charset="-79"/>
              </a:rPr>
              <a:t>Zirvəsi</a:t>
            </a:r>
            <a:endParaRPr lang="az-Latn-AZ" sz="1400" dirty="0">
              <a:latin typeface="Rubik" panose="00000500000000000000" pitchFamily="50" charset="-79"/>
              <a:cs typeface="Rubik" panose="00000500000000000000" pitchFamily="50" charset="-79"/>
            </a:endParaRPr>
          </a:p>
          <a:p>
            <a:pPr>
              <a:lnSpc>
                <a:spcPct val="150000"/>
              </a:lnSpc>
            </a:pPr>
            <a:r>
              <a:rPr lang="az-Latn-AZ" sz="1400" dirty="0">
                <a:latin typeface="Rubik" panose="00000500000000000000" pitchFamily="50" charset="-79"/>
                <a:cs typeface="Rubik" panose="00000500000000000000" pitchFamily="50" charset="-79"/>
              </a:rPr>
              <a:t>Təchizat Zənciri Liderləri Zirvəsi</a:t>
            </a:r>
          </a:p>
          <a:p>
            <a:pPr>
              <a:lnSpc>
                <a:spcPct val="150000"/>
              </a:lnSpc>
            </a:pPr>
            <a:r>
              <a:rPr lang="az-Latn-AZ" sz="1400" dirty="0">
                <a:latin typeface="Rubik" panose="00000500000000000000" pitchFamily="50" charset="-79"/>
                <a:cs typeface="Rubik" panose="00000500000000000000" pitchFamily="50" charset="-79"/>
              </a:rPr>
              <a:t>İnteryer Mebel Forumu</a:t>
            </a:r>
          </a:p>
          <a:p>
            <a:pPr>
              <a:lnSpc>
                <a:spcPct val="150000"/>
              </a:lnSpc>
            </a:pPr>
            <a:r>
              <a:rPr lang="az-Latn-AZ" sz="1400" dirty="0">
                <a:latin typeface="Rubik" panose="00000500000000000000" pitchFamily="50" charset="-79"/>
                <a:cs typeface="Rubik" panose="00000500000000000000" pitchFamily="50" charset="-79"/>
              </a:rPr>
              <a:t>Beynəlxalq İnvestisiya və Əmlak Zirvəsi</a:t>
            </a:r>
            <a:endParaRPr lang="en-US" sz="1400" dirty="0">
              <a:latin typeface="Rubik" panose="00000500000000000000" pitchFamily="50" charset="-79"/>
              <a:cs typeface="Rubik" panose="00000500000000000000" pitchFamily="50" charset="-79"/>
            </a:endParaRPr>
          </a:p>
        </p:txBody>
      </p:sp>
      <p:sp>
        <p:nvSpPr>
          <p:cNvPr id="4" name="TextBox 3">
            <a:extLst>
              <a:ext uri="{FF2B5EF4-FFF2-40B4-BE49-F238E27FC236}">
                <a16:creationId xmlns:a16="http://schemas.microsoft.com/office/drawing/2014/main" id="{99D2BC3B-3A7C-FAA5-B862-9031F2DD98DC}"/>
              </a:ext>
            </a:extLst>
          </p:cNvPr>
          <p:cNvSpPr txBox="1"/>
          <p:nvPr/>
        </p:nvSpPr>
        <p:spPr>
          <a:xfrm>
            <a:off x="6765960" y="508594"/>
            <a:ext cx="4833323" cy="1152431"/>
          </a:xfrm>
          <a:prstGeom prst="rect">
            <a:avLst/>
          </a:prstGeom>
          <a:noFill/>
        </p:spPr>
        <p:txBody>
          <a:bodyPr wrap="square">
            <a:spAutoFit/>
          </a:bodyPr>
          <a:lstStyle/>
          <a:p>
            <a:pPr algn="ctr">
              <a:lnSpc>
                <a:spcPct val="150000"/>
              </a:lnSpc>
            </a:pPr>
            <a:r>
              <a:rPr lang="en-US" sz="2400" b="1" dirty="0" err="1">
                <a:latin typeface="Rubik" panose="00000500000000000000" pitchFamily="50" charset="-79"/>
                <a:cs typeface="Rubik" panose="00000500000000000000" pitchFamily="50" charset="-79"/>
              </a:rPr>
              <a:t>Təşkilatçısı</a:t>
            </a:r>
            <a:r>
              <a:rPr lang="en-US" sz="2400" b="1" dirty="0">
                <a:latin typeface="Rubik" panose="00000500000000000000" pitchFamily="50" charset="-79"/>
                <a:cs typeface="Rubik" panose="00000500000000000000" pitchFamily="50" charset="-79"/>
              </a:rPr>
              <a:t> </a:t>
            </a:r>
            <a:r>
              <a:rPr lang="en-US" sz="2400" b="1" dirty="0" err="1">
                <a:latin typeface="Rubik" panose="00000500000000000000" pitchFamily="50" charset="-79"/>
                <a:cs typeface="Rubik" panose="00000500000000000000" pitchFamily="50" charset="-79"/>
              </a:rPr>
              <a:t>olduğumu</a:t>
            </a:r>
            <a:r>
              <a:rPr lang="az-Latn-AZ" sz="2400" b="1" dirty="0">
                <a:latin typeface="Rubik" panose="00000500000000000000" pitchFamily="50" charset="-79"/>
                <a:cs typeface="Rubik" panose="00000500000000000000" pitchFamily="50" charset="-79"/>
              </a:rPr>
              <a:t>z</a:t>
            </a:r>
            <a:r>
              <a:rPr lang="en-US" sz="2400" b="1" dirty="0">
                <a:latin typeface="Rubik" panose="00000500000000000000" pitchFamily="50" charset="-79"/>
                <a:cs typeface="Rubik" panose="00000500000000000000" pitchFamily="50" charset="-79"/>
              </a:rPr>
              <a:t> </a:t>
            </a:r>
            <a:r>
              <a:rPr lang="en-US" sz="2400" b="1" dirty="0" err="1">
                <a:latin typeface="Rubik" panose="00000500000000000000" pitchFamily="50" charset="-79"/>
                <a:cs typeface="Rubik" panose="00000500000000000000" pitchFamily="50" charset="-79"/>
              </a:rPr>
              <a:t>tədbirlər</a:t>
            </a:r>
            <a:endParaRPr lang="az-Latn-AZ" sz="2400" b="1" dirty="0">
              <a:latin typeface="Rubik" panose="00000500000000000000" pitchFamily="50" charset="-79"/>
              <a:cs typeface="Rubik" panose="00000500000000000000" pitchFamily="50" charset="-79"/>
            </a:endParaRPr>
          </a:p>
        </p:txBody>
      </p:sp>
      <p:pic>
        <p:nvPicPr>
          <p:cNvPr id="5" name="Picture 4">
            <a:extLst>
              <a:ext uri="{FF2B5EF4-FFF2-40B4-BE49-F238E27FC236}">
                <a16:creationId xmlns:a16="http://schemas.microsoft.com/office/drawing/2014/main" id="{BC1247DE-2D7D-F534-7B9D-234FCF9946E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75098" y="3439539"/>
            <a:ext cx="3340117" cy="2215989"/>
          </a:xfrm>
          <a:prstGeom prst="rect">
            <a:avLst/>
          </a:prstGeom>
          <a:ln>
            <a:noFill/>
          </a:ln>
          <a:effectLst>
            <a:softEdge rad="112500"/>
          </a:effectLst>
        </p:spPr>
      </p:pic>
      <p:pic>
        <p:nvPicPr>
          <p:cNvPr id="6" name="Picture 5">
            <a:extLst>
              <a:ext uri="{FF2B5EF4-FFF2-40B4-BE49-F238E27FC236}">
                <a16:creationId xmlns:a16="http://schemas.microsoft.com/office/drawing/2014/main" id="{8A2FB8D1-4618-AB2B-1AB5-8829DF82B44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36873" y="1752166"/>
            <a:ext cx="3026112" cy="2017408"/>
          </a:xfrm>
          <a:prstGeom prst="rect">
            <a:avLst/>
          </a:prstGeom>
          <a:ln>
            <a:noFill/>
          </a:ln>
          <a:effectLst>
            <a:softEdge rad="112500"/>
          </a:effectLst>
        </p:spPr>
      </p:pic>
      <p:pic>
        <p:nvPicPr>
          <p:cNvPr id="7" name="Picture 6">
            <a:extLst>
              <a:ext uri="{FF2B5EF4-FFF2-40B4-BE49-F238E27FC236}">
                <a16:creationId xmlns:a16="http://schemas.microsoft.com/office/drawing/2014/main" id="{416C5CC9-2F8B-A9D1-F01C-B9C30BA2E7C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23113" y="4495549"/>
            <a:ext cx="3098382" cy="2017407"/>
          </a:xfrm>
          <a:prstGeom prst="rect">
            <a:avLst/>
          </a:prstGeom>
          <a:ln>
            <a:noFill/>
          </a:ln>
          <a:effectLst>
            <a:softEdge rad="112500"/>
          </a:effectLst>
        </p:spPr>
      </p:pic>
      <p:sp>
        <p:nvSpPr>
          <p:cNvPr id="8" name="TextBox 7">
            <a:extLst>
              <a:ext uri="{FF2B5EF4-FFF2-40B4-BE49-F238E27FC236}">
                <a16:creationId xmlns:a16="http://schemas.microsoft.com/office/drawing/2014/main" id="{213486CD-4F87-DF57-6F6B-9D00948545AF}"/>
              </a:ext>
            </a:extLst>
          </p:cNvPr>
          <p:cNvSpPr txBox="1"/>
          <p:nvPr/>
        </p:nvSpPr>
        <p:spPr>
          <a:xfrm>
            <a:off x="3800708" y="1714292"/>
            <a:ext cx="3111180" cy="387542"/>
          </a:xfrm>
          <a:prstGeom prst="rect">
            <a:avLst/>
          </a:prstGeom>
          <a:noFill/>
        </p:spPr>
        <p:txBody>
          <a:bodyPr wrap="square">
            <a:spAutoFit/>
          </a:bodyPr>
          <a:lstStyle/>
          <a:p>
            <a:pPr>
              <a:lnSpc>
                <a:spcPct val="150000"/>
              </a:lnSpc>
            </a:pPr>
            <a:r>
              <a:rPr lang="en-US" sz="1400" dirty="0">
                <a:latin typeface="Rubik" panose="00000500000000000000" pitchFamily="50" charset="-79"/>
                <a:cs typeface="Rubik" panose="00000500000000000000" pitchFamily="50" charset="-79"/>
              </a:rPr>
              <a:t>https://</a:t>
            </a:r>
            <a:r>
              <a:rPr lang="en-US" sz="1400" dirty="0" err="1">
                <a:latin typeface="Rubik" panose="00000500000000000000" pitchFamily="50" charset="-79"/>
                <a:cs typeface="Rubik" panose="00000500000000000000" pitchFamily="50" charset="-79"/>
              </a:rPr>
              <a:t>kec.az</a:t>
            </a:r>
            <a:r>
              <a:rPr lang="en-US" sz="1400" dirty="0">
                <a:latin typeface="Rubik" panose="00000500000000000000" pitchFamily="50" charset="-79"/>
                <a:cs typeface="Rubik" panose="00000500000000000000" pitchFamily="50" charset="-79"/>
              </a:rPr>
              <a:t>/</a:t>
            </a:r>
            <a:r>
              <a:rPr lang="en-US" sz="1400" dirty="0" err="1">
                <a:latin typeface="Rubik" panose="00000500000000000000" pitchFamily="50" charset="-79"/>
                <a:cs typeface="Rubik" panose="00000500000000000000" pitchFamily="50" charset="-79"/>
              </a:rPr>
              <a:t>HwIgM</a:t>
            </a:r>
            <a:endParaRPr lang="en-US" sz="1400" dirty="0">
              <a:latin typeface="Rubik" panose="00000500000000000000" pitchFamily="50" charset="-79"/>
              <a:cs typeface="Rubik" panose="00000500000000000000" pitchFamily="50" charset="-79"/>
            </a:endParaRPr>
          </a:p>
        </p:txBody>
      </p:sp>
      <p:sp>
        <p:nvSpPr>
          <p:cNvPr id="9" name="TextBox 8">
            <a:extLst>
              <a:ext uri="{FF2B5EF4-FFF2-40B4-BE49-F238E27FC236}">
                <a16:creationId xmlns:a16="http://schemas.microsoft.com/office/drawing/2014/main" id="{8937FAEA-A205-0D39-D162-40E71138E56A}"/>
              </a:ext>
            </a:extLst>
          </p:cNvPr>
          <p:cNvSpPr txBox="1"/>
          <p:nvPr/>
        </p:nvSpPr>
        <p:spPr>
          <a:xfrm>
            <a:off x="3813014" y="2108991"/>
            <a:ext cx="2938713" cy="307777"/>
          </a:xfrm>
          <a:prstGeom prst="rect">
            <a:avLst/>
          </a:prstGeom>
          <a:noFill/>
        </p:spPr>
        <p:txBody>
          <a:bodyPr wrap="square">
            <a:spAutoFit/>
          </a:bodyPr>
          <a:lstStyle/>
          <a:p>
            <a:r>
              <a:rPr lang="en-US" sz="1400" dirty="0">
                <a:latin typeface="Rubik" panose="00000500000000000000" pitchFamily="50" charset="-79"/>
                <a:cs typeface="Rubik" panose="00000500000000000000" pitchFamily="50" charset="-79"/>
              </a:rPr>
              <a:t>https://</a:t>
            </a:r>
            <a:r>
              <a:rPr lang="en-US" sz="1400" dirty="0" err="1">
                <a:latin typeface="Rubik" panose="00000500000000000000" pitchFamily="50" charset="-79"/>
                <a:cs typeface="Rubik" panose="00000500000000000000" pitchFamily="50" charset="-79"/>
              </a:rPr>
              <a:t>kec.az</a:t>
            </a:r>
            <a:r>
              <a:rPr lang="en-US" sz="1400" dirty="0">
                <a:latin typeface="Rubik" panose="00000500000000000000" pitchFamily="50" charset="-79"/>
                <a:cs typeface="Rubik" panose="00000500000000000000" pitchFamily="50" charset="-79"/>
              </a:rPr>
              <a:t>/</a:t>
            </a:r>
            <a:r>
              <a:rPr lang="en-US" sz="1400" dirty="0" err="1">
                <a:latin typeface="Rubik" panose="00000500000000000000" pitchFamily="50" charset="-79"/>
                <a:cs typeface="Rubik" panose="00000500000000000000" pitchFamily="50" charset="-79"/>
              </a:rPr>
              <a:t>pvwKO</a:t>
            </a:r>
            <a:endParaRPr lang="en-AZ" sz="1400" dirty="0">
              <a:latin typeface="Rubik" panose="00000500000000000000" pitchFamily="50" charset="-79"/>
              <a:cs typeface="Rubik" panose="00000500000000000000" pitchFamily="50" charset="-79"/>
            </a:endParaRPr>
          </a:p>
        </p:txBody>
      </p:sp>
      <p:sp>
        <p:nvSpPr>
          <p:cNvPr id="10" name="TextBox 9">
            <a:extLst>
              <a:ext uri="{FF2B5EF4-FFF2-40B4-BE49-F238E27FC236}">
                <a16:creationId xmlns:a16="http://schemas.microsoft.com/office/drawing/2014/main" id="{3B5B70E1-CDC1-212A-CD46-D05FE3E50FDD}"/>
              </a:ext>
            </a:extLst>
          </p:cNvPr>
          <p:cNvSpPr txBox="1"/>
          <p:nvPr/>
        </p:nvSpPr>
        <p:spPr>
          <a:xfrm>
            <a:off x="3813014" y="2435227"/>
            <a:ext cx="3038910" cy="307777"/>
          </a:xfrm>
          <a:prstGeom prst="rect">
            <a:avLst/>
          </a:prstGeom>
          <a:noFill/>
        </p:spPr>
        <p:txBody>
          <a:bodyPr wrap="square">
            <a:spAutoFit/>
          </a:bodyPr>
          <a:lstStyle/>
          <a:p>
            <a:r>
              <a:rPr lang="en-US" sz="1400" dirty="0">
                <a:latin typeface="Rubik" panose="00000500000000000000" pitchFamily="50" charset="-79"/>
                <a:cs typeface="Rubik" panose="00000500000000000000" pitchFamily="50" charset="-79"/>
              </a:rPr>
              <a:t>https://</a:t>
            </a:r>
            <a:r>
              <a:rPr lang="en-US" sz="1400" dirty="0" err="1">
                <a:latin typeface="Rubik" panose="00000500000000000000" pitchFamily="50" charset="-79"/>
                <a:cs typeface="Rubik" panose="00000500000000000000" pitchFamily="50" charset="-79"/>
              </a:rPr>
              <a:t>kec.az</a:t>
            </a:r>
            <a:r>
              <a:rPr lang="en-US" sz="1400" dirty="0">
                <a:latin typeface="Rubik" panose="00000500000000000000" pitchFamily="50" charset="-79"/>
                <a:cs typeface="Rubik" panose="00000500000000000000" pitchFamily="50" charset="-79"/>
              </a:rPr>
              <a:t>/</a:t>
            </a:r>
            <a:r>
              <a:rPr lang="en-US" sz="1400" dirty="0" err="1">
                <a:latin typeface="Rubik" panose="00000500000000000000" pitchFamily="50" charset="-79"/>
                <a:cs typeface="Rubik" panose="00000500000000000000" pitchFamily="50" charset="-79"/>
              </a:rPr>
              <a:t>pQjgJ</a:t>
            </a:r>
            <a:endParaRPr lang="en-AZ" sz="1400" dirty="0">
              <a:latin typeface="Rubik" panose="00000500000000000000" pitchFamily="50" charset="-79"/>
              <a:cs typeface="Rubik" panose="00000500000000000000" pitchFamily="50" charset="-79"/>
            </a:endParaRPr>
          </a:p>
        </p:txBody>
      </p:sp>
      <p:sp>
        <p:nvSpPr>
          <p:cNvPr id="11" name="TextBox 10">
            <a:extLst>
              <a:ext uri="{FF2B5EF4-FFF2-40B4-BE49-F238E27FC236}">
                <a16:creationId xmlns:a16="http://schemas.microsoft.com/office/drawing/2014/main" id="{8979390E-3325-4444-E452-2646622980B8}"/>
              </a:ext>
            </a:extLst>
          </p:cNvPr>
          <p:cNvSpPr txBox="1"/>
          <p:nvPr/>
        </p:nvSpPr>
        <p:spPr>
          <a:xfrm>
            <a:off x="3839279" y="2674424"/>
            <a:ext cx="2843694" cy="387542"/>
          </a:xfrm>
          <a:prstGeom prst="rect">
            <a:avLst/>
          </a:prstGeom>
          <a:noFill/>
        </p:spPr>
        <p:txBody>
          <a:bodyPr wrap="square">
            <a:spAutoFit/>
          </a:bodyPr>
          <a:lstStyle/>
          <a:p>
            <a:pPr>
              <a:lnSpc>
                <a:spcPct val="150000"/>
              </a:lnSpc>
            </a:pPr>
            <a:r>
              <a:rPr lang="en-US" sz="1400" dirty="0">
                <a:latin typeface="Rubik" panose="00000500000000000000" pitchFamily="50" charset="-79"/>
                <a:cs typeface="Rubik" panose="00000500000000000000" pitchFamily="50" charset="-79"/>
              </a:rPr>
              <a:t>https://</a:t>
            </a:r>
            <a:r>
              <a:rPr lang="en-US" sz="1400" dirty="0" err="1">
                <a:latin typeface="Rubik" panose="00000500000000000000" pitchFamily="50" charset="-79"/>
                <a:cs typeface="Rubik" panose="00000500000000000000" pitchFamily="50" charset="-79"/>
              </a:rPr>
              <a:t>kec.az</a:t>
            </a:r>
            <a:r>
              <a:rPr lang="en-US" sz="1400" dirty="0">
                <a:latin typeface="Rubik" panose="00000500000000000000" pitchFamily="50" charset="-79"/>
                <a:cs typeface="Rubik" panose="00000500000000000000" pitchFamily="50" charset="-79"/>
              </a:rPr>
              <a:t>/</a:t>
            </a:r>
            <a:r>
              <a:rPr lang="en-US" sz="1400" dirty="0" err="1">
                <a:latin typeface="Rubik" panose="00000500000000000000" pitchFamily="50" charset="-79"/>
                <a:cs typeface="Rubik" panose="00000500000000000000" pitchFamily="50" charset="-79"/>
              </a:rPr>
              <a:t>ZXUDu</a:t>
            </a:r>
            <a:endParaRPr lang="en-US" sz="1400" dirty="0">
              <a:latin typeface="Rubik" panose="00000500000000000000" pitchFamily="50" charset="-79"/>
              <a:cs typeface="Rubik" panose="00000500000000000000" pitchFamily="50" charset="-79"/>
            </a:endParaRPr>
          </a:p>
        </p:txBody>
      </p:sp>
      <p:sp>
        <p:nvSpPr>
          <p:cNvPr id="12" name="TextBox 11">
            <a:extLst>
              <a:ext uri="{FF2B5EF4-FFF2-40B4-BE49-F238E27FC236}">
                <a16:creationId xmlns:a16="http://schemas.microsoft.com/office/drawing/2014/main" id="{B22E963B-66D3-7E38-B9C3-7A3CAA07EA8E}"/>
              </a:ext>
            </a:extLst>
          </p:cNvPr>
          <p:cNvSpPr txBox="1"/>
          <p:nvPr/>
        </p:nvSpPr>
        <p:spPr>
          <a:xfrm>
            <a:off x="3841808" y="3084427"/>
            <a:ext cx="2843694" cy="307777"/>
          </a:xfrm>
          <a:prstGeom prst="rect">
            <a:avLst/>
          </a:prstGeom>
          <a:noFill/>
        </p:spPr>
        <p:txBody>
          <a:bodyPr wrap="square">
            <a:spAutoFit/>
          </a:bodyPr>
          <a:lstStyle/>
          <a:p>
            <a:r>
              <a:rPr lang="en-US" sz="1400" dirty="0">
                <a:latin typeface="Rubik" panose="00000500000000000000" pitchFamily="50" charset="-79"/>
                <a:cs typeface="Rubik" panose="00000500000000000000" pitchFamily="50" charset="-79"/>
              </a:rPr>
              <a:t>https://</a:t>
            </a:r>
            <a:r>
              <a:rPr lang="en-US" sz="1400" dirty="0" err="1">
                <a:latin typeface="Rubik" panose="00000500000000000000" pitchFamily="50" charset="-79"/>
                <a:cs typeface="Rubik" panose="00000500000000000000" pitchFamily="50" charset="-79"/>
              </a:rPr>
              <a:t>kec.az</a:t>
            </a:r>
            <a:r>
              <a:rPr lang="en-US" sz="1400" dirty="0">
                <a:latin typeface="Rubik" panose="00000500000000000000" pitchFamily="50" charset="-79"/>
                <a:cs typeface="Rubik" panose="00000500000000000000" pitchFamily="50" charset="-79"/>
              </a:rPr>
              <a:t>/</a:t>
            </a:r>
            <a:r>
              <a:rPr lang="en-US" sz="1400" dirty="0" err="1">
                <a:latin typeface="Rubik" panose="00000500000000000000" pitchFamily="50" charset="-79"/>
                <a:cs typeface="Rubik" panose="00000500000000000000" pitchFamily="50" charset="-79"/>
              </a:rPr>
              <a:t>QsudK</a:t>
            </a:r>
            <a:endParaRPr lang="en-AZ" sz="1400" dirty="0">
              <a:latin typeface="Rubik" panose="00000500000000000000" pitchFamily="50" charset="-79"/>
              <a:cs typeface="Rubik" panose="00000500000000000000" pitchFamily="50" charset="-79"/>
            </a:endParaRPr>
          </a:p>
        </p:txBody>
      </p:sp>
      <p:sp>
        <p:nvSpPr>
          <p:cNvPr id="13" name="TextBox 12">
            <a:extLst>
              <a:ext uri="{FF2B5EF4-FFF2-40B4-BE49-F238E27FC236}">
                <a16:creationId xmlns:a16="http://schemas.microsoft.com/office/drawing/2014/main" id="{8BD674C8-C14D-7AD1-519F-F25903297566}"/>
              </a:ext>
            </a:extLst>
          </p:cNvPr>
          <p:cNvSpPr txBox="1"/>
          <p:nvPr/>
        </p:nvSpPr>
        <p:spPr>
          <a:xfrm>
            <a:off x="3839279" y="3392204"/>
            <a:ext cx="3147194" cy="307777"/>
          </a:xfrm>
          <a:prstGeom prst="rect">
            <a:avLst/>
          </a:prstGeom>
          <a:noFill/>
        </p:spPr>
        <p:txBody>
          <a:bodyPr wrap="square">
            <a:spAutoFit/>
          </a:bodyPr>
          <a:lstStyle/>
          <a:p>
            <a:r>
              <a:rPr lang="en-US" sz="1400" dirty="0">
                <a:latin typeface="Rubik" panose="00000500000000000000" pitchFamily="50" charset="-79"/>
                <a:cs typeface="Rubik" panose="00000500000000000000" pitchFamily="50" charset="-79"/>
              </a:rPr>
              <a:t>https://</a:t>
            </a:r>
            <a:r>
              <a:rPr lang="en-US" sz="1400" dirty="0" err="1">
                <a:latin typeface="Rubik" panose="00000500000000000000" pitchFamily="50" charset="-79"/>
                <a:cs typeface="Rubik" panose="00000500000000000000" pitchFamily="50" charset="-79"/>
              </a:rPr>
              <a:t>kec.az</a:t>
            </a:r>
            <a:r>
              <a:rPr lang="en-US" sz="1400" dirty="0">
                <a:latin typeface="Rubik" panose="00000500000000000000" pitchFamily="50" charset="-79"/>
                <a:cs typeface="Rubik" panose="00000500000000000000" pitchFamily="50" charset="-79"/>
              </a:rPr>
              <a:t>/</a:t>
            </a:r>
            <a:r>
              <a:rPr lang="en-US" sz="1400" dirty="0" err="1">
                <a:latin typeface="Rubik" panose="00000500000000000000" pitchFamily="50" charset="-79"/>
                <a:cs typeface="Rubik" panose="00000500000000000000" pitchFamily="50" charset="-79"/>
              </a:rPr>
              <a:t>HQSrA</a:t>
            </a:r>
            <a:endParaRPr lang="en-AZ" sz="1400" dirty="0">
              <a:latin typeface="Rubik" panose="00000500000000000000" pitchFamily="50" charset="-79"/>
              <a:cs typeface="Rubik" panose="00000500000000000000" pitchFamily="50" charset="-79"/>
            </a:endParaRPr>
          </a:p>
        </p:txBody>
      </p:sp>
      <p:sp>
        <p:nvSpPr>
          <p:cNvPr id="14" name="TextBox 13">
            <a:extLst>
              <a:ext uri="{FF2B5EF4-FFF2-40B4-BE49-F238E27FC236}">
                <a16:creationId xmlns:a16="http://schemas.microsoft.com/office/drawing/2014/main" id="{225822E2-F43F-7551-2C85-45E654DC691C}"/>
              </a:ext>
            </a:extLst>
          </p:cNvPr>
          <p:cNvSpPr txBox="1"/>
          <p:nvPr/>
        </p:nvSpPr>
        <p:spPr>
          <a:xfrm>
            <a:off x="3847117" y="3733472"/>
            <a:ext cx="3147194" cy="307777"/>
          </a:xfrm>
          <a:prstGeom prst="rect">
            <a:avLst/>
          </a:prstGeom>
          <a:noFill/>
        </p:spPr>
        <p:txBody>
          <a:bodyPr wrap="square">
            <a:spAutoFit/>
          </a:bodyPr>
          <a:lstStyle/>
          <a:p>
            <a:r>
              <a:rPr lang="en-US" sz="1400" dirty="0">
                <a:latin typeface="Rubik" panose="00000500000000000000" pitchFamily="50" charset="-79"/>
                <a:cs typeface="Rubik" panose="00000500000000000000" pitchFamily="50" charset="-79"/>
              </a:rPr>
              <a:t>https://</a:t>
            </a:r>
            <a:r>
              <a:rPr lang="en-US" sz="1400" dirty="0" err="1">
                <a:latin typeface="Rubik" panose="00000500000000000000" pitchFamily="50" charset="-79"/>
                <a:cs typeface="Rubik" panose="00000500000000000000" pitchFamily="50" charset="-79"/>
              </a:rPr>
              <a:t>kec.az</a:t>
            </a:r>
            <a:r>
              <a:rPr lang="en-US" sz="1400" dirty="0">
                <a:latin typeface="Rubik" panose="00000500000000000000" pitchFamily="50" charset="-79"/>
                <a:cs typeface="Rubik" panose="00000500000000000000" pitchFamily="50" charset="-79"/>
              </a:rPr>
              <a:t>/</a:t>
            </a:r>
            <a:r>
              <a:rPr lang="en-US" sz="1400" dirty="0" err="1">
                <a:latin typeface="Rubik" panose="00000500000000000000" pitchFamily="50" charset="-79"/>
                <a:cs typeface="Rubik" panose="00000500000000000000" pitchFamily="50" charset="-79"/>
              </a:rPr>
              <a:t>CgxHE</a:t>
            </a:r>
            <a:endParaRPr lang="en-AZ" sz="1400" dirty="0">
              <a:latin typeface="Rubik" panose="00000500000000000000" pitchFamily="50" charset="-79"/>
              <a:cs typeface="Rubik" panose="00000500000000000000" pitchFamily="50" charset="-79"/>
            </a:endParaRPr>
          </a:p>
        </p:txBody>
      </p:sp>
      <p:sp>
        <p:nvSpPr>
          <p:cNvPr id="15" name="TextBox 14">
            <a:extLst>
              <a:ext uri="{FF2B5EF4-FFF2-40B4-BE49-F238E27FC236}">
                <a16:creationId xmlns:a16="http://schemas.microsoft.com/office/drawing/2014/main" id="{C1D2936B-B588-E95E-696F-0B7044C72362}"/>
              </a:ext>
            </a:extLst>
          </p:cNvPr>
          <p:cNvSpPr txBox="1"/>
          <p:nvPr/>
        </p:nvSpPr>
        <p:spPr>
          <a:xfrm>
            <a:off x="3839279" y="4042759"/>
            <a:ext cx="6106026" cy="307777"/>
          </a:xfrm>
          <a:prstGeom prst="rect">
            <a:avLst/>
          </a:prstGeom>
          <a:noFill/>
        </p:spPr>
        <p:txBody>
          <a:bodyPr wrap="square">
            <a:spAutoFit/>
          </a:bodyPr>
          <a:lstStyle/>
          <a:p>
            <a:r>
              <a:rPr lang="en-US" sz="1400" dirty="0">
                <a:latin typeface="Rubik" panose="00000500000000000000" pitchFamily="50" charset="-79"/>
                <a:cs typeface="Rubik" panose="00000500000000000000" pitchFamily="50" charset="-79"/>
              </a:rPr>
              <a:t>https://</a:t>
            </a:r>
            <a:r>
              <a:rPr lang="en-US" sz="1400" dirty="0" err="1">
                <a:latin typeface="Rubik" panose="00000500000000000000" pitchFamily="50" charset="-79"/>
                <a:cs typeface="Rubik" panose="00000500000000000000" pitchFamily="50" charset="-79"/>
              </a:rPr>
              <a:t>kec.az</a:t>
            </a:r>
            <a:r>
              <a:rPr lang="en-US" sz="1400" dirty="0">
                <a:latin typeface="Rubik" panose="00000500000000000000" pitchFamily="50" charset="-79"/>
                <a:cs typeface="Rubik" panose="00000500000000000000" pitchFamily="50" charset="-79"/>
              </a:rPr>
              <a:t>/</a:t>
            </a:r>
            <a:r>
              <a:rPr lang="en-US" sz="1400" dirty="0" err="1">
                <a:latin typeface="Rubik" panose="00000500000000000000" pitchFamily="50" charset="-79"/>
                <a:cs typeface="Rubik" panose="00000500000000000000" pitchFamily="50" charset="-79"/>
              </a:rPr>
              <a:t>yUoCF</a:t>
            </a:r>
            <a:endParaRPr lang="en-AZ" sz="1400" dirty="0">
              <a:latin typeface="Rubik" panose="00000500000000000000" pitchFamily="50" charset="-79"/>
              <a:cs typeface="Rubik" panose="00000500000000000000" pitchFamily="50" charset="-79"/>
            </a:endParaRPr>
          </a:p>
        </p:txBody>
      </p:sp>
      <p:sp>
        <p:nvSpPr>
          <p:cNvPr id="16" name="TextBox 15">
            <a:extLst>
              <a:ext uri="{FF2B5EF4-FFF2-40B4-BE49-F238E27FC236}">
                <a16:creationId xmlns:a16="http://schemas.microsoft.com/office/drawing/2014/main" id="{B7831645-2CD2-57F3-0DA3-6DD8F969BDF6}"/>
              </a:ext>
            </a:extLst>
          </p:cNvPr>
          <p:cNvSpPr txBox="1"/>
          <p:nvPr/>
        </p:nvSpPr>
        <p:spPr>
          <a:xfrm>
            <a:off x="3822085" y="4350536"/>
            <a:ext cx="6106026" cy="307777"/>
          </a:xfrm>
          <a:prstGeom prst="rect">
            <a:avLst/>
          </a:prstGeom>
          <a:noFill/>
        </p:spPr>
        <p:txBody>
          <a:bodyPr wrap="square">
            <a:spAutoFit/>
          </a:bodyPr>
          <a:lstStyle/>
          <a:p>
            <a:r>
              <a:rPr lang="en-US" sz="1400" dirty="0">
                <a:latin typeface="Rubik" panose="00000500000000000000" pitchFamily="50" charset="-79"/>
                <a:cs typeface="Rubik" panose="00000500000000000000" pitchFamily="50" charset="-79"/>
              </a:rPr>
              <a:t>https://</a:t>
            </a:r>
            <a:r>
              <a:rPr lang="en-US" sz="1400" dirty="0" err="1">
                <a:latin typeface="Rubik" panose="00000500000000000000" pitchFamily="50" charset="-79"/>
                <a:cs typeface="Rubik" panose="00000500000000000000" pitchFamily="50" charset="-79"/>
              </a:rPr>
              <a:t>kec.az</a:t>
            </a:r>
            <a:r>
              <a:rPr lang="en-US" sz="1400" dirty="0">
                <a:latin typeface="Rubik" panose="00000500000000000000" pitchFamily="50" charset="-79"/>
                <a:cs typeface="Rubik" panose="00000500000000000000" pitchFamily="50" charset="-79"/>
              </a:rPr>
              <a:t>/</a:t>
            </a:r>
            <a:r>
              <a:rPr lang="en-US" sz="1400" dirty="0" err="1">
                <a:latin typeface="Rubik" panose="00000500000000000000" pitchFamily="50" charset="-79"/>
                <a:cs typeface="Rubik" panose="00000500000000000000" pitchFamily="50" charset="-79"/>
              </a:rPr>
              <a:t>POeLX</a:t>
            </a:r>
            <a:endParaRPr lang="en-AZ" sz="1400" dirty="0">
              <a:latin typeface="Rubik" panose="00000500000000000000" pitchFamily="50" charset="-79"/>
              <a:cs typeface="Rubik" panose="00000500000000000000" pitchFamily="50" charset="-79"/>
            </a:endParaRPr>
          </a:p>
        </p:txBody>
      </p:sp>
      <p:sp>
        <p:nvSpPr>
          <p:cNvPr id="17" name="TextBox 16">
            <a:extLst>
              <a:ext uri="{FF2B5EF4-FFF2-40B4-BE49-F238E27FC236}">
                <a16:creationId xmlns:a16="http://schemas.microsoft.com/office/drawing/2014/main" id="{54A61139-C615-A7D6-C4B7-634DC0860812}"/>
              </a:ext>
            </a:extLst>
          </p:cNvPr>
          <p:cNvSpPr txBox="1"/>
          <p:nvPr/>
        </p:nvSpPr>
        <p:spPr>
          <a:xfrm>
            <a:off x="3813014" y="4642634"/>
            <a:ext cx="6106026" cy="307777"/>
          </a:xfrm>
          <a:prstGeom prst="rect">
            <a:avLst/>
          </a:prstGeom>
          <a:noFill/>
        </p:spPr>
        <p:txBody>
          <a:bodyPr wrap="square">
            <a:spAutoFit/>
          </a:bodyPr>
          <a:lstStyle/>
          <a:p>
            <a:r>
              <a:rPr lang="en-US" sz="1400" dirty="0">
                <a:latin typeface="Rubik" panose="00000500000000000000" pitchFamily="50" charset="-79"/>
                <a:cs typeface="Rubik" panose="00000500000000000000" pitchFamily="50" charset="-79"/>
              </a:rPr>
              <a:t>https://</a:t>
            </a:r>
            <a:r>
              <a:rPr lang="en-US" sz="1400" dirty="0" err="1">
                <a:latin typeface="Rubik" panose="00000500000000000000" pitchFamily="50" charset="-79"/>
                <a:cs typeface="Rubik" panose="00000500000000000000" pitchFamily="50" charset="-79"/>
              </a:rPr>
              <a:t>kec.az</a:t>
            </a:r>
            <a:r>
              <a:rPr lang="en-US" sz="1400" dirty="0">
                <a:latin typeface="Rubik" panose="00000500000000000000" pitchFamily="50" charset="-79"/>
                <a:cs typeface="Rubik" panose="00000500000000000000" pitchFamily="50" charset="-79"/>
              </a:rPr>
              <a:t>/</a:t>
            </a:r>
            <a:r>
              <a:rPr lang="en-US" sz="1400" dirty="0" err="1">
                <a:latin typeface="Rubik" panose="00000500000000000000" pitchFamily="50" charset="-79"/>
                <a:cs typeface="Rubik" panose="00000500000000000000" pitchFamily="50" charset="-79"/>
              </a:rPr>
              <a:t>VOzQa</a:t>
            </a:r>
            <a:endParaRPr lang="en-AZ" sz="1400" dirty="0">
              <a:latin typeface="Rubik" panose="00000500000000000000" pitchFamily="50" charset="-79"/>
              <a:cs typeface="Rubik" panose="00000500000000000000" pitchFamily="50" charset="-79"/>
            </a:endParaRPr>
          </a:p>
        </p:txBody>
      </p:sp>
      <p:sp>
        <p:nvSpPr>
          <p:cNvPr id="18" name="TextBox 17">
            <a:extLst>
              <a:ext uri="{FF2B5EF4-FFF2-40B4-BE49-F238E27FC236}">
                <a16:creationId xmlns:a16="http://schemas.microsoft.com/office/drawing/2014/main" id="{3E3CC02E-3B7C-B39B-AF24-AD3B8AE8D6FB}"/>
              </a:ext>
            </a:extLst>
          </p:cNvPr>
          <p:cNvSpPr txBox="1"/>
          <p:nvPr/>
        </p:nvSpPr>
        <p:spPr>
          <a:xfrm>
            <a:off x="3798911" y="4987752"/>
            <a:ext cx="6106026" cy="307777"/>
          </a:xfrm>
          <a:prstGeom prst="rect">
            <a:avLst/>
          </a:prstGeom>
          <a:noFill/>
        </p:spPr>
        <p:txBody>
          <a:bodyPr wrap="square">
            <a:spAutoFit/>
          </a:bodyPr>
          <a:lstStyle/>
          <a:p>
            <a:r>
              <a:rPr lang="en-US" sz="1400" dirty="0">
                <a:latin typeface="Rubik" panose="00000500000000000000" pitchFamily="50" charset="-79"/>
                <a:cs typeface="Rubik" panose="00000500000000000000" pitchFamily="50" charset="-79"/>
              </a:rPr>
              <a:t>https://</a:t>
            </a:r>
            <a:r>
              <a:rPr lang="en-US" sz="1400" dirty="0" err="1">
                <a:latin typeface="Rubik" panose="00000500000000000000" pitchFamily="50" charset="-79"/>
                <a:cs typeface="Rubik" panose="00000500000000000000" pitchFamily="50" charset="-79"/>
              </a:rPr>
              <a:t>kec.az</a:t>
            </a:r>
            <a:r>
              <a:rPr lang="en-US" sz="1400" dirty="0">
                <a:latin typeface="Rubik" panose="00000500000000000000" pitchFamily="50" charset="-79"/>
                <a:cs typeface="Rubik" panose="00000500000000000000" pitchFamily="50" charset="-79"/>
              </a:rPr>
              <a:t>/</a:t>
            </a:r>
            <a:r>
              <a:rPr lang="en-US" sz="1400" dirty="0" err="1">
                <a:latin typeface="Rubik" panose="00000500000000000000" pitchFamily="50" charset="-79"/>
                <a:cs typeface="Rubik" panose="00000500000000000000" pitchFamily="50" charset="-79"/>
              </a:rPr>
              <a:t>ylNuE</a:t>
            </a:r>
            <a:endParaRPr lang="en-AZ" sz="1400" dirty="0">
              <a:latin typeface="Rubik" panose="00000500000000000000" pitchFamily="50" charset="-79"/>
              <a:cs typeface="Rubik" panose="00000500000000000000" pitchFamily="50" charset="-79"/>
            </a:endParaRPr>
          </a:p>
        </p:txBody>
      </p:sp>
      <p:sp>
        <p:nvSpPr>
          <p:cNvPr id="19" name="TextBox 18">
            <a:extLst>
              <a:ext uri="{FF2B5EF4-FFF2-40B4-BE49-F238E27FC236}">
                <a16:creationId xmlns:a16="http://schemas.microsoft.com/office/drawing/2014/main" id="{1EE76DC9-1F01-D23B-7391-17859E958CEF}"/>
              </a:ext>
            </a:extLst>
          </p:cNvPr>
          <p:cNvSpPr txBox="1"/>
          <p:nvPr/>
        </p:nvSpPr>
        <p:spPr>
          <a:xfrm>
            <a:off x="3798911" y="5313988"/>
            <a:ext cx="6106026" cy="307777"/>
          </a:xfrm>
          <a:prstGeom prst="rect">
            <a:avLst/>
          </a:prstGeom>
          <a:noFill/>
        </p:spPr>
        <p:txBody>
          <a:bodyPr wrap="square">
            <a:spAutoFit/>
          </a:bodyPr>
          <a:lstStyle/>
          <a:p>
            <a:r>
              <a:rPr lang="en-US" sz="1400" dirty="0">
                <a:latin typeface="Rubik" panose="00000500000000000000" pitchFamily="50" charset="-79"/>
                <a:cs typeface="Rubik" panose="00000500000000000000" pitchFamily="50" charset="-79"/>
              </a:rPr>
              <a:t>https://</a:t>
            </a:r>
            <a:r>
              <a:rPr lang="en-US" sz="1400" dirty="0" err="1">
                <a:latin typeface="Rubik" panose="00000500000000000000" pitchFamily="50" charset="-79"/>
                <a:cs typeface="Rubik" panose="00000500000000000000" pitchFamily="50" charset="-79"/>
              </a:rPr>
              <a:t>kec.az</a:t>
            </a:r>
            <a:r>
              <a:rPr lang="en-US" sz="1400" dirty="0">
                <a:latin typeface="Rubik" panose="00000500000000000000" pitchFamily="50" charset="-79"/>
                <a:cs typeface="Rubik" panose="00000500000000000000" pitchFamily="50" charset="-79"/>
              </a:rPr>
              <a:t>/</a:t>
            </a:r>
            <a:r>
              <a:rPr lang="en-US" sz="1400" dirty="0" err="1">
                <a:latin typeface="Rubik" panose="00000500000000000000" pitchFamily="50" charset="-79"/>
                <a:cs typeface="Rubik" panose="00000500000000000000" pitchFamily="50" charset="-79"/>
              </a:rPr>
              <a:t>jXoDo</a:t>
            </a:r>
            <a:endParaRPr lang="en-AZ" sz="1400" dirty="0">
              <a:latin typeface="Rubik" panose="00000500000000000000" pitchFamily="50" charset="-79"/>
              <a:cs typeface="Rubik" panose="00000500000000000000" pitchFamily="50" charset="-79"/>
            </a:endParaRPr>
          </a:p>
        </p:txBody>
      </p:sp>
      <p:sp>
        <p:nvSpPr>
          <p:cNvPr id="20" name="TextBox 19">
            <a:extLst>
              <a:ext uri="{FF2B5EF4-FFF2-40B4-BE49-F238E27FC236}">
                <a16:creationId xmlns:a16="http://schemas.microsoft.com/office/drawing/2014/main" id="{4257FAA8-4198-FE1E-42A1-C9A342CAE13D}"/>
              </a:ext>
            </a:extLst>
          </p:cNvPr>
          <p:cNvSpPr txBox="1"/>
          <p:nvPr/>
        </p:nvSpPr>
        <p:spPr>
          <a:xfrm>
            <a:off x="3798911" y="5593153"/>
            <a:ext cx="6094428" cy="307777"/>
          </a:xfrm>
          <a:prstGeom prst="rect">
            <a:avLst/>
          </a:prstGeom>
          <a:noFill/>
        </p:spPr>
        <p:txBody>
          <a:bodyPr wrap="square">
            <a:spAutoFit/>
          </a:bodyPr>
          <a:lstStyle/>
          <a:p>
            <a:r>
              <a:rPr lang="en-US" sz="1400" dirty="0">
                <a:latin typeface="Rubik" panose="00000500000000000000" pitchFamily="50" charset="-79"/>
                <a:cs typeface="Rubik" panose="00000500000000000000" pitchFamily="50" charset="-79"/>
              </a:rPr>
              <a:t>https://kec.az/VcULu</a:t>
            </a:r>
          </a:p>
        </p:txBody>
      </p:sp>
      <p:sp>
        <p:nvSpPr>
          <p:cNvPr id="21" name="TextBox 20">
            <a:extLst>
              <a:ext uri="{FF2B5EF4-FFF2-40B4-BE49-F238E27FC236}">
                <a16:creationId xmlns:a16="http://schemas.microsoft.com/office/drawing/2014/main" id="{B6AD3A37-E574-AF71-EB48-F5F78E1D81F6}"/>
              </a:ext>
            </a:extLst>
          </p:cNvPr>
          <p:cNvSpPr txBox="1"/>
          <p:nvPr/>
        </p:nvSpPr>
        <p:spPr>
          <a:xfrm>
            <a:off x="3796740" y="5896513"/>
            <a:ext cx="2458039" cy="307777"/>
          </a:xfrm>
          <a:prstGeom prst="rect">
            <a:avLst/>
          </a:prstGeom>
          <a:noFill/>
        </p:spPr>
        <p:txBody>
          <a:bodyPr wrap="square">
            <a:spAutoFit/>
          </a:bodyPr>
          <a:lstStyle/>
          <a:p>
            <a:r>
              <a:rPr lang="en-US" sz="1400" dirty="0">
                <a:latin typeface="Rubik" panose="00000500000000000000" pitchFamily="50" charset="-79"/>
                <a:cs typeface="Rubik" panose="00000500000000000000" pitchFamily="50" charset="-79"/>
              </a:rPr>
              <a:t>https://kec.az/IkxAR</a:t>
            </a:r>
          </a:p>
        </p:txBody>
      </p:sp>
      <p:sp>
        <p:nvSpPr>
          <p:cNvPr id="22" name="TextBox 21">
            <a:extLst>
              <a:ext uri="{FF2B5EF4-FFF2-40B4-BE49-F238E27FC236}">
                <a16:creationId xmlns:a16="http://schemas.microsoft.com/office/drawing/2014/main" id="{C42184BB-CD79-7CBF-188F-236779ABA952}"/>
              </a:ext>
            </a:extLst>
          </p:cNvPr>
          <p:cNvSpPr txBox="1"/>
          <p:nvPr/>
        </p:nvSpPr>
        <p:spPr>
          <a:xfrm>
            <a:off x="3796739" y="6232438"/>
            <a:ext cx="2458039" cy="307777"/>
          </a:xfrm>
          <a:prstGeom prst="rect">
            <a:avLst/>
          </a:prstGeom>
          <a:noFill/>
        </p:spPr>
        <p:txBody>
          <a:bodyPr wrap="square">
            <a:spAutoFit/>
          </a:bodyPr>
          <a:lstStyle/>
          <a:p>
            <a:r>
              <a:rPr lang="en-US" sz="1400" dirty="0">
                <a:latin typeface="Rubik" panose="00000500000000000000" pitchFamily="50" charset="-79"/>
                <a:cs typeface="Rubik" panose="00000500000000000000" pitchFamily="50" charset="-79"/>
              </a:rPr>
              <a:t>https://kec.az/incRK</a:t>
            </a:r>
          </a:p>
        </p:txBody>
      </p:sp>
    </p:spTree>
    <p:extLst>
      <p:ext uri="{BB962C8B-B14F-4D97-AF65-F5344CB8AC3E}">
        <p14:creationId xmlns:p14="http://schemas.microsoft.com/office/powerpoint/2010/main" val="26601132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013EBFE-0EC6-E025-1A01-4798F3EDAD3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E639C64-24A3-BD02-6A72-F7263B947926}"/>
              </a:ext>
            </a:extLst>
          </p:cNvPr>
          <p:cNvSpPr txBox="1"/>
          <p:nvPr/>
        </p:nvSpPr>
        <p:spPr>
          <a:xfrm>
            <a:off x="698860" y="1777993"/>
            <a:ext cx="5672933" cy="4278094"/>
          </a:xfrm>
          <a:prstGeom prst="rect">
            <a:avLst/>
          </a:prstGeom>
          <a:noFill/>
        </p:spPr>
        <p:txBody>
          <a:bodyPr wrap="square">
            <a:spAutoFit/>
          </a:bodyPr>
          <a:lstStyle/>
          <a:p>
            <a:r>
              <a:rPr lang="en-US" sz="1600" b="0" i="0" dirty="0">
                <a:solidFill>
                  <a:srgbClr val="333333"/>
                </a:solidFill>
                <a:effectLst/>
                <a:latin typeface="Mazzard H" pitchFamily="50" charset="0"/>
              </a:rPr>
              <a:t>FIFBAKU 2022 </a:t>
            </a:r>
            <a:r>
              <a:rPr lang="en-US" sz="1600" b="0" i="0" u="none" strike="noStrike" dirty="0">
                <a:effectLst/>
                <a:latin typeface="Mazzard H" pitchFamily="50" charset="0"/>
                <a:hlinkClick r:id="rId3"/>
              </a:rPr>
              <a:t>https://kec.az/ZXUDu</a:t>
            </a:r>
            <a:br>
              <a:rPr lang="en-US" sz="1600" dirty="0">
                <a:latin typeface="Mazzard H" pitchFamily="50" charset="0"/>
              </a:rPr>
            </a:br>
            <a:r>
              <a:rPr lang="en-US" sz="1600" b="0" i="0" dirty="0">
                <a:solidFill>
                  <a:srgbClr val="333333"/>
                </a:solidFill>
                <a:effectLst/>
                <a:latin typeface="Mazzard H" pitchFamily="50" charset="0"/>
              </a:rPr>
              <a:t>MMF2024 </a:t>
            </a:r>
            <a:r>
              <a:rPr lang="en-US" sz="1600" b="0" i="0" u="none" strike="noStrike" dirty="0">
                <a:effectLst/>
                <a:latin typeface="Mazzard H" pitchFamily="50" charset="0"/>
                <a:hlinkClick r:id="rId4"/>
              </a:rPr>
              <a:t>https://kec.az/sVvIx</a:t>
            </a:r>
            <a:br>
              <a:rPr lang="en-US" sz="1600" dirty="0">
                <a:latin typeface="Mazzard H" pitchFamily="50" charset="0"/>
              </a:rPr>
            </a:br>
            <a:r>
              <a:rPr lang="en-US" sz="1600" b="0" i="0" dirty="0">
                <a:solidFill>
                  <a:srgbClr val="333333"/>
                </a:solidFill>
                <a:effectLst/>
                <a:latin typeface="Mazzard H" pitchFamily="50" charset="0"/>
              </a:rPr>
              <a:t>UNEC2022 </a:t>
            </a:r>
            <a:r>
              <a:rPr lang="en-US" sz="1600" b="0" i="0" u="none" strike="noStrike" dirty="0">
                <a:effectLst/>
                <a:latin typeface="Mazzard H" pitchFamily="50" charset="0"/>
                <a:hlinkClick r:id="rId5"/>
              </a:rPr>
              <a:t>https://kec.az/HQSrA</a:t>
            </a:r>
            <a:br>
              <a:rPr lang="en-US" sz="1600" dirty="0">
                <a:latin typeface="Mazzard H" pitchFamily="50" charset="0"/>
              </a:rPr>
            </a:br>
            <a:r>
              <a:rPr lang="en-US" sz="1600" b="0" i="0" dirty="0">
                <a:solidFill>
                  <a:srgbClr val="333333"/>
                </a:solidFill>
                <a:effectLst/>
                <a:latin typeface="Mazzard H" pitchFamily="50" charset="0"/>
              </a:rPr>
              <a:t>WIFBAKU2022 </a:t>
            </a:r>
            <a:r>
              <a:rPr lang="en-US" sz="1600" b="0" i="0" u="none" strike="noStrike" dirty="0">
                <a:effectLst/>
                <a:latin typeface="Mazzard H" pitchFamily="50" charset="0"/>
                <a:hlinkClick r:id="rId6"/>
              </a:rPr>
              <a:t>https://kec.az/CgxHE</a:t>
            </a:r>
            <a:br>
              <a:rPr lang="en-US" sz="1600" dirty="0">
                <a:latin typeface="Mazzard H" pitchFamily="50" charset="0"/>
              </a:rPr>
            </a:br>
            <a:r>
              <a:rPr lang="en-US" sz="1600" b="0" i="0" dirty="0">
                <a:solidFill>
                  <a:srgbClr val="333333"/>
                </a:solidFill>
                <a:effectLst/>
                <a:latin typeface="Mazzard H" pitchFamily="50" charset="0"/>
              </a:rPr>
              <a:t>İSCEMR2022 </a:t>
            </a:r>
            <a:r>
              <a:rPr lang="en-US" sz="1600" b="0" i="0" u="none" strike="noStrike" dirty="0">
                <a:effectLst/>
                <a:latin typeface="Mazzard H" pitchFamily="50" charset="0"/>
                <a:hlinkClick r:id="rId7"/>
              </a:rPr>
              <a:t>https://kec.az/tuCKP</a:t>
            </a:r>
            <a:br>
              <a:rPr lang="en-US" sz="1600" dirty="0">
                <a:latin typeface="Mazzard H" pitchFamily="50" charset="0"/>
              </a:rPr>
            </a:br>
            <a:r>
              <a:rPr lang="en-US" sz="1600" b="0" i="0" dirty="0">
                <a:solidFill>
                  <a:srgbClr val="333333"/>
                </a:solidFill>
                <a:effectLst/>
                <a:latin typeface="Mazzard H" pitchFamily="50" charset="0"/>
              </a:rPr>
              <a:t>MİRF2024 </a:t>
            </a:r>
            <a:r>
              <a:rPr lang="en-US" sz="1600" b="0" i="0" u="none" strike="noStrike" dirty="0">
                <a:effectLst/>
                <a:latin typeface="Mazzard H" pitchFamily="50" charset="0"/>
                <a:hlinkClick r:id="rId8"/>
              </a:rPr>
              <a:t>https://kec.az/HwlgM</a:t>
            </a:r>
            <a:br>
              <a:rPr lang="en-US" sz="1600" dirty="0">
                <a:latin typeface="Mazzard H" pitchFamily="50" charset="0"/>
              </a:rPr>
            </a:br>
            <a:r>
              <a:rPr lang="en-US" sz="1600" b="0" i="0" dirty="0">
                <a:solidFill>
                  <a:srgbClr val="333333"/>
                </a:solidFill>
                <a:effectLst/>
                <a:latin typeface="Mazzard H" pitchFamily="50" charset="0"/>
              </a:rPr>
              <a:t>DMC2023 </a:t>
            </a:r>
            <a:r>
              <a:rPr lang="en-US" sz="1600" b="0" i="0" u="none" strike="noStrike" dirty="0">
                <a:effectLst/>
                <a:latin typeface="Mazzard H" pitchFamily="50" charset="0"/>
                <a:hlinkClick r:id="rId9"/>
              </a:rPr>
              <a:t>https://kec.az/pQjgI</a:t>
            </a:r>
            <a:br>
              <a:rPr lang="en-US" sz="1600" dirty="0">
                <a:latin typeface="Mazzard H" pitchFamily="50" charset="0"/>
              </a:rPr>
            </a:br>
            <a:r>
              <a:rPr lang="en-US" sz="1600" b="0" i="0" dirty="0">
                <a:solidFill>
                  <a:srgbClr val="333333"/>
                </a:solidFill>
                <a:effectLst/>
                <a:latin typeface="Mazzard H" pitchFamily="50" charset="0"/>
              </a:rPr>
              <a:t>VMZ2024 </a:t>
            </a:r>
            <a:r>
              <a:rPr lang="en-US" sz="1600" b="0" i="0" u="none" strike="noStrike" dirty="0">
                <a:effectLst/>
                <a:latin typeface="Mazzard H" pitchFamily="50" charset="0"/>
                <a:hlinkClick r:id="rId10"/>
              </a:rPr>
              <a:t>https://kec.az/miTIL</a:t>
            </a:r>
            <a:br>
              <a:rPr lang="en-US" sz="1600" dirty="0">
                <a:latin typeface="Mazzard H" pitchFamily="50" charset="0"/>
              </a:rPr>
            </a:br>
            <a:r>
              <a:rPr lang="en-US" sz="1600" b="0" i="0" dirty="0">
                <a:solidFill>
                  <a:srgbClr val="333333"/>
                </a:solidFill>
                <a:effectLst/>
                <a:latin typeface="Mazzard H" pitchFamily="50" charset="0"/>
              </a:rPr>
              <a:t>İRZBAKU2023 </a:t>
            </a:r>
            <a:r>
              <a:rPr lang="en-US" sz="1600" b="0" i="0" u="none" strike="noStrike" dirty="0">
                <a:effectLst/>
                <a:latin typeface="Mazzard H" pitchFamily="50" charset="0"/>
                <a:hlinkClick r:id="rId11"/>
              </a:rPr>
              <a:t>https://kec.az/</a:t>
            </a:r>
            <a:br>
              <a:rPr lang="en-US" sz="1600" dirty="0">
                <a:latin typeface="Mazzard H" pitchFamily="50" charset="0"/>
              </a:rPr>
            </a:br>
            <a:r>
              <a:rPr lang="en-US" sz="1600" b="0" i="0" dirty="0">
                <a:solidFill>
                  <a:srgbClr val="333333"/>
                </a:solidFill>
                <a:effectLst/>
                <a:latin typeface="Mazzard H" pitchFamily="50" charset="0"/>
              </a:rPr>
              <a:t>TIFBAKU2024 </a:t>
            </a:r>
            <a:r>
              <a:rPr lang="en-US" sz="1600" b="0" i="0" u="none" strike="noStrike" dirty="0">
                <a:effectLst/>
                <a:latin typeface="Mazzard H" pitchFamily="50" charset="0"/>
                <a:hlinkClick r:id="rId12"/>
              </a:rPr>
              <a:t>https://kec.az/syOap</a:t>
            </a:r>
            <a:br>
              <a:rPr lang="en-US" sz="1600" dirty="0">
                <a:latin typeface="Mazzard H" pitchFamily="50" charset="0"/>
              </a:rPr>
            </a:br>
            <a:r>
              <a:rPr lang="en-US" sz="1600" b="0" i="0" dirty="0">
                <a:solidFill>
                  <a:srgbClr val="333333"/>
                </a:solidFill>
                <a:effectLst/>
                <a:latin typeface="Mazzard H" pitchFamily="50" charset="0"/>
              </a:rPr>
              <a:t>SMZBAKU2023 </a:t>
            </a:r>
            <a:r>
              <a:rPr lang="en-US" sz="1600" b="0" i="0" u="none" strike="noStrike" dirty="0">
                <a:effectLst/>
                <a:latin typeface="Mazzard H" pitchFamily="50" charset="0"/>
                <a:hlinkClick r:id="rId13"/>
              </a:rPr>
              <a:t>https://kec.az/POeLX</a:t>
            </a:r>
            <a:br>
              <a:rPr lang="en-US" sz="1600" dirty="0">
                <a:latin typeface="Mazzard H" pitchFamily="50" charset="0"/>
              </a:rPr>
            </a:br>
            <a:r>
              <a:rPr lang="en-US" sz="1600" b="0" i="0" dirty="0">
                <a:solidFill>
                  <a:srgbClr val="333333"/>
                </a:solidFill>
                <a:effectLst/>
                <a:latin typeface="Mazzard H" pitchFamily="50" charset="0"/>
              </a:rPr>
              <a:t>TMZBAKU2023 </a:t>
            </a:r>
            <a:r>
              <a:rPr lang="en-US" sz="1600" b="0" i="0" u="none" strike="noStrike" dirty="0">
                <a:effectLst/>
                <a:latin typeface="Mazzard H" pitchFamily="50" charset="0"/>
                <a:hlinkClick r:id="rId14"/>
              </a:rPr>
              <a:t>https://kec.az/VOzQa</a:t>
            </a:r>
            <a:br>
              <a:rPr lang="en-US" sz="1600" dirty="0">
                <a:latin typeface="Mazzard H" pitchFamily="50" charset="0"/>
              </a:rPr>
            </a:br>
            <a:r>
              <a:rPr lang="en-US" sz="1600" b="0" i="0" dirty="0">
                <a:solidFill>
                  <a:srgbClr val="333333"/>
                </a:solidFill>
                <a:effectLst/>
                <a:latin typeface="Mazzard H" pitchFamily="50" charset="0"/>
              </a:rPr>
              <a:t>STZBAKU2023 </a:t>
            </a:r>
            <a:r>
              <a:rPr lang="en-US" sz="1600" b="0" i="0" u="none" strike="noStrike" dirty="0">
                <a:effectLst/>
                <a:latin typeface="Mazzard H" pitchFamily="50" charset="0"/>
                <a:hlinkClick r:id="rId15"/>
              </a:rPr>
              <a:t>https://kec.az/jXoDo</a:t>
            </a:r>
            <a:br>
              <a:rPr lang="en-US" sz="1600" dirty="0">
                <a:latin typeface="Mazzard H" pitchFamily="50" charset="0"/>
              </a:rPr>
            </a:br>
            <a:r>
              <a:rPr lang="en-US" sz="1600" b="0" i="0" dirty="0">
                <a:solidFill>
                  <a:srgbClr val="333333"/>
                </a:solidFill>
                <a:effectLst/>
                <a:latin typeface="Mazzard H" pitchFamily="50" charset="0"/>
              </a:rPr>
              <a:t>TLZ2024 </a:t>
            </a:r>
            <a:r>
              <a:rPr lang="en-US" sz="1600" b="0" i="0" u="none" strike="noStrike" dirty="0">
                <a:effectLst/>
                <a:latin typeface="Mazzard H" pitchFamily="50" charset="0"/>
                <a:hlinkClick r:id="rId16"/>
              </a:rPr>
              <a:t>https://kec.az/IVeIQ</a:t>
            </a:r>
            <a:br>
              <a:rPr lang="en-US" sz="1600" dirty="0">
                <a:latin typeface="Mazzard H" pitchFamily="50" charset="0"/>
              </a:rPr>
            </a:br>
            <a:r>
              <a:rPr lang="en-US" sz="1600" b="0" i="0" dirty="0">
                <a:solidFill>
                  <a:srgbClr val="333333"/>
                </a:solidFill>
                <a:effectLst/>
                <a:latin typeface="Mazzard H" pitchFamily="50" charset="0"/>
              </a:rPr>
              <a:t>İMF2024 </a:t>
            </a:r>
            <a:r>
              <a:rPr lang="en-US" sz="1600" b="0" i="0" u="none" strike="noStrike" dirty="0">
                <a:effectLst/>
                <a:latin typeface="Mazzard H" pitchFamily="50" charset="0"/>
                <a:hlinkClick r:id="rId17"/>
              </a:rPr>
              <a:t>https://kec.az/FifKU</a:t>
            </a:r>
            <a:br>
              <a:rPr lang="en-US" sz="1600" dirty="0">
                <a:latin typeface="Mazzard H" pitchFamily="50" charset="0"/>
              </a:rPr>
            </a:br>
            <a:r>
              <a:rPr lang="en-US" sz="1600" b="0" i="0" dirty="0">
                <a:solidFill>
                  <a:srgbClr val="333333"/>
                </a:solidFill>
                <a:effectLst/>
                <a:latin typeface="Mazzard H" pitchFamily="50" charset="0"/>
              </a:rPr>
              <a:t>BİƏZ2024 </a:t>
            </a:r>
            <a:r>
              <a:rPr lang="en-US" sz="1600" b="0" i="0" u="none" strike="noStrike" dirty="0">
                <a:effectLst/>
                <a:latin typeface="Mazzard H" pitchFamily="50" charset="0"/>
                <a:hlinkClick r:id="rId18"/>
              </a:rPr>
              <a:t>https://kec.az/kiuSx</a:t>
            </a:r>
            <a:br>
              <a:rPr lang="en-US" sz="1600" dirty="0">
                <a:latin typeface="Mazzard H" pitchFamily="50" charset="0"/>
              </a:rPr>
            </a:br>
            <a:r>
              <a:rPr lang="en-US" sz="1600" b="0" i="0" dirty="0" err="1">
                <a:solidFill>
                  <a:srgbClr val="333333"/>
                </a:solidFill>
                <a:effectLst/>
                <a:latin typeface="Mazzard H" pitchFamily="50" charset="0"/>
              </a:rPr>
              <a:t>Qısa</a:t>
            </a:r>
            <a:r>
              <a:rPr lang="en-US" sz="1600" b="0" i="0" dirty="0">
                <a:solidFill>
                  <a:srgbClr val="333333"/>
                </a:solidFill>
                <a:effectLst/>
                <a:latin typeface="Mazzard H" pitchFamily="50" charset="0"/>
              </a:rPr>
              <a:t> </a:t>
            </a:r>
            <a:r>
              <a:rPr lang="en-US" sz="1600" b="0" i="0" dirty="0" err="1">
                <a:solidFill>
                  <a:srgbClr val="333333"/>
                </a:solidFill>
                <a:effectLst/>
                <a:latin typeface="Mazzard H" pitchFamily="50" charset="0"/>
              </a:rPr>
              <a:t>İcmallar</a:t>
            </a:r>
            <a:r>
              <a:rPr lang="en-US" sz="1600" b="0" i="0" dirty="0">
                <a:solidFill>
                  <a:srgbClr val="333333"/>
                </a:solidFill>
                <a:effectLst/>
                <a:latin typeface="Mazzard H" pitchFamily="50" charset="0"/>
              </a:rPr>
              <a:t> </a:t>
            </a:r>
            <a:r>
              <a:rPr lang="en-US" sz="1600" b="0" i="0" dirty="0" err="1">
                <a:solidFill>
                  <a:srgbClr val="333333"/>
                </a:solidFill>
                <a:effectLst/>
                <a:latin typeface="Mazzard H" pitchFamily="50" charset="0"/>
              </a:rPr>
              <a:t>Playlisti</a:t>
            </a:r>
            <a:r>
              <a:rPr lang="en-US" sz="1600" b="0" i="0" dirty="0">
                <a:solidFill>
                  <a:srgbClr val="333333"/>
                </a:solidFill>
                <a:effectLst/>
                <a:latin typeface="Mazzard H" pitchFamily="50" charset="0"/>
              </a:rPr>
              <a:t>: </a:t>
            </a:r>
            <a:r>
              <a:rPr lang="en-US" sz="1600" b="0" i="0" u="none" strike="noStrike" dirty="0">
                <a:effectLst/>
                <a:latin typeface="Mazzard H" pitchFamily="50" charset="0"/>
                <a:hlinkClick r:id="rId19"/>
              </a:rPr>
              <a:t>https://kec.az/AuOdU</a:t>
            </a:r>
            <a:endParaRPr lang="en-US" sz="1600" dirty="0">
              <a:latin typeface="Mazzard H" pitchFamily="50" charset="0"/>
            </a:endParaRPr>
          </a:p>
        </p:txBody>
      </p:sp>
      <p:pic>
        <p:nvPicPr>
          <p:cNvPr id="23" name="Picture 22">
            <a:extLst>
              <a:ext uri="{FF2B5EF4-FFF2-40B4-BE49-F238E27FC236}">
                <a16:creationId xmlns:a16="http://schemas.microsoft.com/office/drawing/2014/main" id="{665FE00C-7003-8FC5-1D01-73B9F35E7932}"/>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6898063" y="2325428"/>
            <a:ext cx="3037790" cy="2024403"/>
          </a:xfrm>
          <a:prstGeom prst="rect">
            <a:avLst/>
          </a:prstGeom>
          <a:ln>
            <a:noFill/>
          </a:ln>
          <a:effectLst>
            <a:outerShdw blurRad="50800" dist="50800" dir="5400000" algn="ctr" rotWithShape="0">
              <a:srgbClr val="000000">
                <a:alpha val="57000"/>
              </a:srgbClr>
            </a:outerShdw>
            <a:softEdge rad="112500"/>
          </a:effectLst>
        </p:spPr>
      </p:pic>
      <p:pic>
        <p:nvPicPr>
          <p:cNvPr id="24" name="Picture 23">
            <a:extLst>
              <a:ext uri="{FF2B5EF4-FFF2-40B4-BE49-F238E27FC236}">
                <a16:creationId xmlns:a16="http://schemas.microsoft.com/office/drawing/2014/main" id="{BA8EE776-C099-B053-42AB-B6CA56467668}"/>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7862413" y="286475"/>
            <a:ext cx="3289951" cy="2189873"/>
          </a:xfrm>
          <a:prstGeom prst="rect">
            <a:avLst/>
          </a:prstGeom>
          <a:ln>
            <a:noFill/>
          </a:ln>
          <a:effectLst>
            <a:softEdge rad="112500"/>
          </a:effectLst>
        </p:spPr>
      </p:pic>
      <p:pic>
        <p:nvPicPr>
          <p:cNvPr id="25" name="Picture 24">
            <a:extLst>
              <a:ext uri="{FF2B5EF4-FFF2-40B4-BE49-F238E27FC236}">
                <a16:creationId xmlns:a16="http://schemas.microsoft.com/office/drawing/2014/main" id="{C52D2A6E-7F8E-38BB-B376-F97EF38C7A44}"/>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7309928" y="4100420"/>
            <a:ext cx="3751227" cy="2499842"/>
          </a:xfrm>
          <a:prstGeom prst="rect">
            <a:avLst/>
          </a:prstGeom>
          <a:ln>
            <a:noFill/>
          </a:ln>
          <a:effectLst>
            <a:softEdge rad="112500"/>
          </a:effectLst>
        </p:spPr>
      </p:pic>
    </p:spTree>
    <p:extLst>
      <p:ext uri="{BB962C8B-B14F-4D97-AF65-F5344CB8AC3E}">
        <p14:creationId xmlns:p14="http://schemas.microsoft.com/office/powerpoint/2010/main" val="30019366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C12B790-13D0-E197-94FC-57E34CF247F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5B22945-B7A5-0043-6E28-FE0152AE155E}"/>
              </a:ext>
            </a:extLst>
          </p:cNvPr>
          <p:cNvSpPr txBox="1"/>
          <p:nvPr/>
        </p:nvSpPr>
        <p:spPr>
          <a:xfrm>
            <a:off x="1075765" y="3715330"/>
            <a:ext cx="3971364" cy="369332"/>
          </a:xfrm>
          <a:prstGeom prst="rect">
            <a:avLst/>
          </a:prstGeom>
          <a:noFill/>
        </p:spPr>
        <p:txBody>
          <a:bodyPr wrap="square">
            <a:spAutoFit/>
          </a:bodyPr>
          <a:lstStyle/>
          <a:p>
            <a:r>
              <a:rPr lang="az-Latn-AZ" b="1" dirty="0">
                <a:solidFill>
                  <a:schemeClr val="bg1"/>
                </a:solidFill>
                <a:latin typeface="Rubik" panose="00000500000000000000" pitchFamily="50" charset="-79"/>
                <a:cs typeface="Rubik" panose="00000500000000000000" pitchFamily="50" charset="-79"/>
              </a:rPr>
              <a:t>İcmal video: </a:t>
            </a:r>
            <a:r>
              <a:rPr lang="en-US" dirty="0">
                <a:solidFill>
                  <a:schemeClr val="bg1"/>
                </a:solidFill>
                <a:latin typeface="Rubik" panose="00000500000000000000" pitchFamily="50" charset="-79"/>
                <a:cs typeface="Rubik" panose="00000500000000000000" pitchFamily="50" charset="-79"/>
              </a:rPr>
              <a:t>https://kec.az/ZZdKf</a:t>
            </a:r>
          </a:p>
        </p:txBody>
      </p:sp>
      <p:sp>
        <p:nvSpPr>
          <p:cNvPr id="4" name="TextBox 3">
            <a:extLst>
              <a:ext uri="{FF2B5EF4-FFF2-40B4-BE49-F238E27FC236}">
                <a16:creationId xmlns:a16="http://schemas.microsoft.com/office/drawing/2014/main" id="{1324C4F3-FEFC-3241-D105-3CA4FA81D638}"/>
              </a:ext>
            </a:extLst>
          </p:cNvPr>
          <p:cNvSpPr txBox="1"/>
          <p:nvPr/>
        </p:nvSpPr>
        <p:spPr>
          <a:xfrm>
            <a:off x="1075765" y="4160919"/>
            <a:ext cx="3891518" cy="369332"/>
          </a:xfrm>
          <a:prstGeom prst="rect">
            <a:avLst/>
          </a:prstGeom>
          <a:noFill/>
        </p:spPr>
        <p:txBody>
          <a:bodyPr wrap="square">
            <a:spAutoFit/>
          </a:bodyPr>
          <a:lstStyle/>
          <a:p>
            <a:r>
              <a:rPr lang="az-Latn-AZ" b="1" dirty="0">
                <a:solidFill>
                  <a:schemeClr val="bg1"/>
                </a:solidFill>
                <a:latin typeface="Rubik" panose="00000500000000000000" pitchFamily="50" charset="-79"/>
                <a:cs typeface="Rubik" panose="00000500000000000000" pitchFamily="50" charset="-79"/>
              </a:rPr>
              <a:t>Playlist: https://kec.az/GMOcV</a:t>
            </a:r>
            <a:endParaRPr lang="en-US" dirty="0">
              <a:solidFill>
                <a:schemeClr val="bg1"/>
              </a:solidFill>
              <a:latin typeface="Rubik" panose="00000500000000000000" pitchFamily="50" charset="-79"/>
              <a:cs typeface="Rubik" panose="00000500000000000000" pitchFamily="50" charset="-79"/>
            </a:endParaRPr>
          </a:p>
        </p:txBody>
      </p:sp>
      <p:sp>
        <p:nvSpPr>
          <p:cNvPr id="5" name="TextBox 4">
            <a:extLst>
              <a:ext uri="{FF2B5EF4-FFF2-40B4-BE49-F238E27FC236}">
                <a16:creationId xmlns:a16="http://schemas.microsoft.com/office/drawing/2014/main" id="{F519F2F2-8909-D465-DDF2-450EF4F540D7}"/>
              </a:ext>
            </a:extLst>
          </p:cNvPr>
          <p:cNvSpPr txBox="1"/>
          <p:nvPr/>
        </p:nvSpPr>
        <p:spPr>
          <a:xfrm>
            <a:off x="835487" y="2311673"/>
            <a:ext cx="4372074" cy="830997"/>
          </a:xfrm>
          <a:prstGeom prst="rect">
            <a:avLst/>
          </a:prstGeom>
          <a:noFill/>
        </p:spPr>
        <p:txBody>
          <a:bodyPr wrap="square">
            <a:spAutoFit/>
          </a:bodyPr>
          <a:lstStyle/>
          <a:p>
            <a:pPr marL="12700" algn="ctr">
              <a:lnSpc>
                <a:spcPct val="100000"/>
              </a:lnSpc>
              <a:spcBef>
                <a:spcPts val="125"/>
              </a:spcBef>
            </a:pPr>
            <a:r>
              <a:rPr lang="az-Latn-AZ" sz="2400" b="1" dirty="0">
                <a:solidFill>
                  <a:schemeClr val="bg1"/>
                </a:solidFill>
                <a:latin typeface="Rubik" panose="00000500000000000000" pitchFamily="50" charset="-79"/>
                <a:cs typeface="Rubik" panose="00000500000000000000" pitchFamily="50" charset="-79"/>
              </a:rPr>
              <a:t>Təchizat Zənciri Liderləri Zirvəsi 2024</a:t>
            </a:r>
          </a:p>
        </p:txBody>
      </p:sp>
      <p:grpSp>
        <p:nvGrpSpPr>
          <p:cNvPr id="30" name="Group 29">
            <a:extLst>
              <a:ext uri="{FF2B5EF4-FFF2-40B4-BE49-F238E27FC236}">
                <a16:creationId xmlns:a16="http://schemas.microsoft.com/office/drawing/2014/main" id="{765D0E65-B77E-4145-DEBB-F29881BFBAFD}"/>
              </a:ext>
            </a:extLst>
          </p:cNvPr>
          <p:cNvGrpSpPr/>
          <p:nvPr/>
        </p:nvGrpSpPr>
        <p:grpSpPr>
          <a:xfrm>
            <a:off x="5782234" y="550619"/>
            <a:ext cx="5405719" cy="5442573"/>
            <a:chOff x="6095999" y="738879"/>
            <a:chExt cx="4753111" cy="4785516"/>
          </a:xfrm>
        </p:grpSpPr>
        <p:pic>
          <p:nvPicPr>
            <p:cNvPr id="16" name="Picture 15">
              <a:extLst>
                <a:ext uri="{FF2B5EF4-FFF2-40B4-BE49-F238E27FC236}">
                  <a16:creationId xmlns:a16="http://schemas.microsoft.com/office/drawing/2014/main" id="{EC4F7E68-3FD9-AAC9-19A5-1EBDC1944A7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55766" y="3929223"/>
              <a:ext cx="2393343" cy="1595172"/>
            </a:xfrm>
            <a:prstGeom prst="rect">
              <a:avLst/>
            </a:prstGeom>
          </p:spPr>
        </p:pic>
        <p:pic>
          <p:nvPicPr>
            <p:cNvPr id="18" name="Picture 17">
              <a:extLst>
                <a:ext uri="{FF2B5EF4-FFF2-40B4-BE49-F238E27FC236}">
                  <a16:creationId xmlns:a16="http://schemas.microsoft.com/office/drawing/2014/main" id="{526A7842-B66C-EB3B-999C-7F583747205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95999" y="3906845"/>
              <a:ext cx="2359767" cy="1572794"/>
            </a:xfrm>
            <a:prstGeom prst="rect">
              <a:avLst/>
            </a:prstGeom>
          </p:spPr>
        </p:pic>
        <p:pic>
          <p:nvPicPr>
            <p:cNvPr id="20" name="Picture 19">
              <a:extLst>
                <a:ext uri="{FF2B5EF4-FFF2-40B4-BE49-F238E27FC236}">
                  <a16:creationId xmlns:a16="http://schemas.microsoft.com/office/drawing/2014/main" id="{B6EB3F37-BD46-FFAD-5725-CAFC5B86ECA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55768" y="2311673"/>
              <a:ext cx="2393342" cy="1595172"/>
            </a:xfrm>
            <a:prstGeom prst="rect">
              <a:avLst/>
            </a:prstGeom>
          </p:spPr>
        </p:pic>
        <p:pic>
          <p:nvPicPr>
            <p:cNvPr id="22" name="Picture 21">
              <a:extLst>
                <a:ext uri="{FF2B5EF4-FFF2-40B4-BE49-F238E27FC236}">
                  <a16:creationId xmlns:a16="http://schemas.microsoft.com/office/drawing/2014/main" id="{5643C6B5-E17D-5BC7-53E9-3C23D46BDB0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96000" y="2334051"/>
              <a:ext cx="2359767" cy="1572794"/>
            </a:xfrm>
            <a:prstGeom prst="rect">
              <a:avLst/>
            </a:prstGeom>
          </p:spPr>
        </p:pic>
        <p:pic>
          <p:nvPicPr>
            <p:cNvPr id="27" name="Picture 26">
              <a:extLst>
                <a:ext uri="{FF2B5EF4-FFF2-40B4-BE49-F238E27FC236}">
                  <a16:creationId xmlns:a16="http://schemas.microsoft.com/office/drawing/2014/main" id="{2DEFC72C-1C46-6CF9-C5EA-66BA47D571B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455767" y="738879"/>
              <a:ext cx="2359767" cy="1572794"/>
            </a:xfrm>
            <a:prstGeom prst="rect">
              <a:avLst/>
            </a:prstGeom>
          </p:spPr>
        </p:pic>
        <p:pic>
          <p:nvPicPr>
            <p:cNvPr id="29" name="Picture 28">
              <a:extLst>
                <a:ext uri="{FF2B5EF4-FFF2-40B4-BE49-F238E27FC236}">
                  <a16:creationId xmlns:a16="http://schemas.microsoft.com/office/drawing/2014/main" id="{9926C419-2783-AB08-326D-DFC5191F331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096000" y="738879"/>
              <a:ext cx="2359767" cy="1572794"/>
            </a:xfrm>
            <a:prstGeom prst="rect">
              <a:avLst/>
            </a:prstGeom>
          </p:spPr>
        </p:pic>
      </p:grpSp>
    </p:spTree>
    <p:extLst>
      <p:ext uri="{BB962C8B-B14F-4D97-AF65-F5344CB8AC3E}">
        <p14:creationId xmlns:p14="http://schemas.microsoft.com/office/powerpoint/2010/main" val="35903870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390DA83-56CF-88F6-BAED-D059A546DCC3}"/>
              </a:ext>
            </a:extLst>
          </p:cNvPr>
          <p:cNvPicPr>
            <a:picLocks noChangeAspect="1"/>
          </p:cNvPicPr>
          <p:nvPr/>
        </p:nvPicPr>
        <p:blipFill>
          <a:blip r:embed="rId3" cstate="print">
            <a:extLst>
              <a:ext uri="{28A0092B-C50C-407E-A947-70E740481C1C}">
                <a14:useLocalDpi xmlns:a14="http://schemas.microsoft.com/office/drawing/2010/main" val="0"/>
              </a:ext>
            </a:extLst>
          </a:blip>
          <a:srcRect t="16486"/>
          <a:stretch/>
        </p:blipFill>
        <p:spPr>
          <a:xfrm>
            <a:off x="6842895" y="681336"/>
            <a:ext cx="3290047" cy="2747664"/>
          </a:xfrm>
          <a:prstGeom prst="rect">
            <a:avLst/>
          </a:prstGeom>
        </p:spPr>
      </p:pic>
      <p:pic>
        <p:nvPicPr>
          <p:cNvPr id="7" name="Picture 6">
            <a:extLst>
              <a:ext uri="{FF2B5EF4-FFF2-40B4-BE49-F238E27FC236}">
                <a16:creationId xmlns:a16="http://schemas.microsoft.com/office/drawing/2014/main" id="{1F4C3424-6AEA-ECEA-7D0B-C151C0E8F671}"/>
              </a:ext>
            </a:extLst>
          </p:cNvPr>
          <p:cNvPicPr>
            <a:picLocks noChangeAspect="1"/>
          </p:cNvPicPr>
          <p:nvPr/>
        </p:nvPicPr>
        <p:blipFill>
          <a:blip r:embed="rId4" cstate="print">
            <a:extLst>
              <a:ext uri="{28A0092B-C50C-407E-A947-70E740481C1C}">
                <a14:useLocalDpi xmlns:a14="http://schemas.microsoft.com/office/drawing/2010/main" val="0"/>
              </a:ext>
            </a:extLst>
          </a:blip>
          <a:srcRect t="20382"/>
          <a:stretch/>
        </p:blipFill>
        <p:spPr>
          <a:xfrm>
            <a:off x="1681377" y="3567954"/>
            <a:ext cx="3451082" cy="2747681"/>
          </a:xfrm>
          <a:prstGeom prst="rect">
            <a:avLst/>
          </a:prstGeom>
        </p:spPr>
      </p:pic>
      <p:pic>
        <p:nvPicPr>
          <p:cNvPr id="9" name="Picture 8">
            <a:extLst>
              <a:ext uri="{FF2B5EF4-FFF2-40B4-BE49-F238E27FC236}">
                <a16:creationId xmlns:a16="http://schemas.microsoft.com/office/drawing/2014/main" id="{6F460FAD-87A0-7A55-E480-006F2146F976}"/>
              </a:ext>
            </a:extLst>
          </p:cNvPr>
          <p:cNvPicPr>
            <a:picLocks noChangeAspect="1"/>
          </p:cNvPicPr>
          <p:nvPr/>
        </p:nvPicPr>
        <p:blipFill>
          <a:blip r:embed="rId5" cstate="print">
            <a:extLst>
              <a:ext uri="{28A0092B-C50C-407E-A947-70E740481C1C}">
                <a14:useLocalDpi xmlns:a14="http://schemas.microsoft.com/office/drawing/2010/main" val="0"/>
              </a:ext>
            </a:extLst>
          </a:blip>
          <a:srcRect t="19869"/>
          <a:stretch/>
        </p:blipFill>
        <p:spPr>
          <a:xfrm>
            <a:off x="6842895" y="3567954"/>
            <a:ext cx="3290047" cy="2747682"/>
          </a:xfrm>
          <a:prstGeom prst="rect">
            <a:avLst/>
          </a:prstGeom>
        </p:spPr>
      </p:pic>
      <p:sp>
        <p:nvSpPr>
          <p:cNvPr id="14" name="TextBox 13">
            <a:extLst>
              <a:ext uri="{FF2B5EF4-FFF2-40B4-BE49-F238E27FC236}">
                <a16:creationId xmlns:a16="http://schemas.microsoft.com/office/drawing/2014/main" id="{CF00F311-B382-B86A-698F-8F21D192DE70}"/>
              </a:ext>
            </a:extLst>
          </p:cNvPr>
          <p:cNvSpPr txBox="1"/>
          <p:nvPr/>
        </p:nvSpPr>
        <p:spPr>
          <a:xfrm rot="16200000">
            <a:off x="-1033750" y="3472499"/>
            <a:ext cx="4270721" cy="523220"/>
          </a:xfrm>
          <a:prstGeom prst="rect">
            <a:avLst/>
          </a:prstGeom>
          <a:noFill/>
        </p:spPr>
        <p:txBody>
          <a:bodyPr wrap="none" rtlCol="0">
            <a:spAutoFit/>
          </a:bodyPr>
          <a:lstStyle/>
          <a:p>
            <a:r>
              <a:rPr lang="az-Latn-AZ" sz="2800" dirty="0">
                <a:solidFill>
                  <a:srgbClr val="3A3D3D"/>
                </a:solidFill>
                <a:latin typeface="Rubik" panose="00000500000000000000" pitchFamily="50" charset="-79"/>
                <a:cs typeface="Rubik" panose="00000500000000000000" pitchFamily="50" charset="-79"/>
              </a:rPr>
              <a:t>Təchizat Zənciri Liderləri</a:t>
            </a:r>
            <a:endParaRPr lang="en-US" sz="2800" dirty="0">
              <a:solidFill>
                <a:srgbClr val="3A3D3D"/>
              </a:solidFill>
              <a:latin typeface="Rubik" panose="00000500000000000000" pitchFamily="50" charset="-79"/>
              <a:cs typeface="Rubik" panose="00000500000000000000" pitchFamily="50" charset="-79"/>
            </a:endParaRPr>
          </a:p>
        </p:txBody>
      </p:sp>
      <p:sp>
        <p:nvSpPr>
          <p:cNvPr id="15" name="TextBox 14">
            <a:extLst>
              <a:ext uri="{FF2B5EF4-FFF2-40B4-BE49-F238E27FC236}">
                <a16:creationId xmlns:a16="http://schemas.microsoft.com/office/drawing/2014/main" id="{773D562C-500F-EB22-2089-7375C87FE6B0}"/>
              </a:ext>
            </a:extLst>
          </p:cNvPr>
          <p:cNvSpPr txBox="1"/>
          <p:nvPr/>
        </p:nvSpPr>
        <p:spPr>
          <a:xfrm rot="5400000" flipH="1">
            <a:off x="9000719" y="3472499"/>
            <a:ext cx="4179349" cy="523220"/>
          </a:xfrm>
          <a:prstGeom prst="rect">
            <a:avLst/>
          </a:prstGeom>
          <a:noFill/>
        </p:spPr>
        <p:txBody>
          <a:bodyPr wrap="none" rtlCol="0">
            <a:spAutoFit/>
          </a:bodyPr>
          <a:lstStyle/>
          <a:p>
            <a:r>
              <a:rPr lang="az-Latn-AZ" sz="2800" dirty="0">
                <a:solidFill>
                  <a:srgbClr val="3A3D3D"/>
                </a:solidFill>
                <a:latin typeface="Rubik" panose="00000500000000000000" pitchFamily="50" charset="-79"/>
                <a:cs typeface="Rubik" panose="00000500000000000000" pitchFamily="50" charset="-79"/>
              </a:rPr>
              <a:t>Zirvəsi 2024 Statistikası</a:t>
            </a:r>
            <a:endParaRPr lang="en-US" sz="2800" dirty="0">
              <a:solidFill>
                <a:srgbClr val="3A3D3D"/>
              </a:solidFill>
              <a:latin typeface="Rubik" panose="00000500000000000000" pitchFamily="50" charset="-79"/>
              <a:cs typeface="Rubik" panose="00000500000000000000" pitchFamily="50" charset="-79"/>
            </a:endParaRPr>
          </a:p>
        </p:txBody>
      </p:sp>
      <p:pic>
        <p:nvPicPr>
          <p:cNvPr id="17" name="Picture 16">
            <a:extLst>
              <a:ext uri="{FF2B5EF4-FFF2-40B4-BE49-F238E27FC236}">
                <a16:creationId xmlns:a16="http://schemas.microsoft.com/office/drawing/2014/main" id="{383D6F7C-8F51-49BD-2D61-FA52F73054B0}"/>
              </a:ext>
            </a:extLst>
          </p:cNvPr>
          <p:cNvPicPr>
            <a:picLocks noChangeAspect="1"/>
          </p:cNvPicPr>
          <p:nvPr/>
        </p:nvPicPr>
        <p:blipFill>
          <a:blip r:embed="rId6" cstate="print">
            <a:extLst>
              <a:ext uri="{28A0092B-C50C-407E-A947-70E740481C1C}">
                <a14:useLocalDpi xmlns:a14="http://schemas.microsoft.com/office/drawing/2010/main" val="0"/>
              </a:ext>
            </a:extLst>
          </a:blip>
          <a:srcRect t="20382"/>
          <a:stretch/>
        </p:blipFill>
        <p:spPr>
          <a:xfrm>
            <a:off x="1681378" y="681318"/>
            <a:ext cx="3451082" cy="2747681"/>
          </a:xfrm>
          <a:prstGeom prst="rect">
            <a:avLst/>
          </a:prstGeom>
        </p:spPr>
      </p:pic>
    </p:spTree>
    <p:extLst>
      <p:ext uri="{BB962C8B-B14F-4D97-AF65-F5344CB8AC3E}">
        <p14:creationId xmlns:p14="http://schemas.microsoft.com/office/powerpoint/2010/main" val="8725636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3E2DBE3-EEEA-95C4-7A7C-8BA1E49ACDED}"/>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E9EB75D-93BE-6644-DC23-A84D94DF9E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8754" y="434788"/>
            <a:ext cx="4790739" cy="5988424"/>
          </a:xfrm>
          <a:prstGeom prst="rect">
            <a:avLst/>
          </a:prstGeom>
        </p:spPr>
      </p:pic>
      <p:sp>
        <p:nvSpPr>
          <p:cNvPr id="6" name="TextBox 5">
            <a:extLst>
              <a:ext uri="{FF2B5EF4-FFF2-40B4-BE49-F238E27FC236}">
                <a16:creationId xmlns:a16="http://schemas.microsoft.com/office/drawing/2014/main" id="{6CADFD09-6EC9-6BD4-A48C-F9DF50F853C1}"/>
              </a:ext>
            </a:extLst>
          </p:cNvPr>
          <p:cNvSpPr txBox="1"/>
          <p:nvPr/>
        </p:nvSpPr>
        <p:spPr>
          <a:xfrm>
            <a:off x="821944" y="2905780"/>
            <a:ext cx="4790739" cy="1384995"/>
          </a:xfrm>
          <a:prstGeom prst="rect">
            <a:avLst/>
          </a:prstGeom>
          <a:noFill/>
        </p:spPr>
        <p:txBody>
          <a:bodyPr wrap="square" rtlCol="0">
            <a:spAutoFit/>
          </a:bodyPr>
          <a:lstStyle/>
          <a:p>
            <a:pPr algn="ctr"/>
            <a:r>
              <a:rPr lang="az-Latn-AZ" sz="2800" dirty="0">
                <a:solidFill>
                  <a:srgbClr val="3A3D3D"/>
                </a:solidFill>
                <a:latin typeface="Rubik" panose="00000500000000000000" pitchFamily="50" charset="-79"/>
                <a:cs typeface="Rubik" panose="00000500000000000000" pitchFamily="50" charset="-79"/>
              </a:rPr>
              <a:t>Təchizat Zənciri Liderləri Zirvəsi 2024 </a:t>
            </a:r>
          </a:p>
          <a:p>
            <a:pPr algn="ctr"/>
            <a:r>
              <a:rPr lang="az-Latn-AZ" sz="2800" dirty="0">
                <a:solidFill>
                  <a:srgbClr val="3A3D3D"/>
                </a:solidFill>
                <a:latin typeface="Rubik" panose="00000500000000000000" pitchFamily="50" charset="-79"/>
                <a:cs typeface="Rubik" panose="00000500000000000000" pitchFamily="50" charset="-79"/>
              </a:rPr>
              <a:t>Moderator və Spikerləri</a:t>
            </a:r>
            <a:endParaRPr lang="en-US" sz="2800" dirty="0">
              <a:solidFill>
                <a:srgbClr val="3A3D3D"/>
              </a:solidFill>
              <a:latin typeface="Rubik" panose="00000500000000000000" pitchFamily="50" charset="-79"/>
              <a:cs typeface="Rubik" panose="00000500000000000000" pitchFamily="50" charset="-79"/>
            </a:endParaRPr>
          </a:p>
        </p:txBody>
      </p:sp>
    </p:spTree>
    <p:extLst>
      <p:ext uri="{BB962C8B-B14F-4D97-AF65-F5344CB8AC3E}">
        <p14:creationId xmlns:p14="http://schemas.microsoft.com/office/powerpoint/2010/main" val="10452040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DD6C9D8-D0DB-54FC-921D-DEC8797C044A}"/>
              </a:ext>
            </a:extLst>
          </p:cNvPr>
          <p:cNvSpPr txBox="1"/>
          <p:nvPr/>
        </p:nvSpPr>
        <p:spPr>
          <a:xfrm>
            <a:off x="4473600" y="1096243"/>
            <a:ext cx="3244799" cy="643533"/>
          </a:xfrm>
          <a:prstGeom prst="rect">
            <a:avLst/>
          </a:prstGeom>
          <a:noFill/>
        </p:spPr>
        <p:txBody>
          <a:bodyPr wrap="none" rtlCol="0">
            <a:spAutoFit/>
          </a:bodyPr>
          <a:lstStyle/>
          <a:p>
            <a:r>
              <a:rPr lang="az-Latn-AZ" sz="4000" b="1" spc="300" dirty="0">
                <a:solidFill>
                  <a:schemeClr val="bg1"/>
                </a:solidFill>
                <a:latin typeface="Rubik" panose="00000500000000000000" pitchFamily="50" charset="-79"/>
                <a:cs typeface="Rubik" panose="00000500000000000000" pitchFamily="50" charset="-79"/>
              </a:rPr>
              <a:t>PANELLƏR</a:t>
            </a:r>
            <a:endParaRPr lang="en-US" sz="4000" b="1" spc="300" dirty="0">
              <a:solidFill>
                <a:schemeClr val="bg1"/>
              </a:solidFill>
              <a:latin typeface="Rubik" panose="00000500000000000000" pitchFamily="50" charset="-79"/>
              <a:cs typeface="Rubik" panose="00000500000000000000" pitchFamily="50" charset="-79"/>
            </a:endParaRPr>
          </a:p>
        </p:txBody>
      </p:sp>
      <p:sp>
        <p:nvSpPr>
          <p:cNvPr id="3" name="TextBox 2">
            <a:extLst>
              <a:ext uri="{FF2B5EF4-FFF2-40B4-BE49-F238E27FC236}">
                <a16:creationId xmlns:a16="http://schemas.microsoft.com/office/drawing/2014/main" id="{4EFE170A-A2D0-436B-D785-954B3983F513}"/>
              </a:ext>
            </a:extLst>
          </p:cNvPr>
          <p:cNvSpPr txBox="1"/>
          <p:nvPr/>
        </p:nvSpPr>
        <p:spPr>
          <a:xfrm>
            <a:off x="1928048" y="2261655"/>
            <a:ext cx="1766830" cy="707886"/>
          </a:xfrm>
          <a:prstGeom prst="rect">
            <a:avLst/>
          </a:prstGeom>
          <a:noFill/>
        </p:spPr>
        <p:txBody>
          <a:bodyPr wrap="none" rtlCol="0">
            <a:spAutoFit/>
          </a:bodyPr>
          <a:lstStyle/>
          <a:p>
            <a:r>
              <a:rPr lang="az-Latn-AZ" sz="4000" b="1" spc="300" dirty="0">
                <a:solidFill>
                  <a:schemeClr val="bg1"/>
                </a:solidFill>
                <a:latin typeface="Rubik" panose="00000500000000000000" pitchFamily="50" charset="-79"/>
                <a:cs typeface="Rubik" panose="00000500000000000000" pitchFamily="50" charset="-79"/>
              </a:rPr>
              <a:t>I GÜN</a:t>
            </a:r>
            <a:endParaRPr lang="en-US" sz="4000" b="1" spc="300" dirty="0">
              <a:solidFill>
                <a:schemeClr val="bg1"/>
              </a:solidFill>
              <a:latin typeface="Rubik" panose="00000500000000000000" pitchFamily="50" charset="-79"/>
              <a:cs typeface="Rubik" panose="00000500000000000000" pitchFamily="50" charset="-79"/>
            </a:endParaRPr>
          </a:p>
        </p:txBody>
      </p:sp>
      <p:sp>
        <p:nvSpPr>
          <p:cNvPr id="4" name="TextBox 3">
            <a:extLst>
              <a:ext uri="{FF2B5EF4-FFF2-40B4-BE49-F238E27FC236}">
                <a16:creationId xmlns:a16="http://schemas.microsoft.com/office/drawing/2014/main" id="{6B8F3876-7020-11AC-C9F9-DE9929259C05}"/>
              </a:ext>
            </a:extLst>
          </p:cNvPr>
          <p:cNvSpPr txBox="1"/>
          <p:nvPr/>
        </p:nvSpPr>
        <p:spPr>
          <a:xfrm>
            <a:off x="7943367" y="2261655"/>
            <a:ext cx="1973617" cy="707886"/>
          </a:xfrm>
          <a:prstGeom prst="rect">
            <a:avLst/>
          </a:prstGeom>
          <a:noFill/>
        </p:spPr>
        <p:txBody>
          <a:bodyPr wrap="none" rtlCol="0">
            <a:spAutoFit/>
          </a:bodyPr>
          <a:lstStyle/>
          <a:p>
            <a:r>
              <a:rPr lang="az-Latn-AZ" sz="4000" b="1" spc="300" dirty="0">
                <a:solidFill>
                  <a:schemeClr val="bg1"/>
                </a:solidFill>
                <a:latin typeface="Rubik" panose="00000500000000000000" pitchFamily="50" charset="-79"/>
                <a:cs typeface="Rubik" panose="00000500000000000000" pitchFamily="50" charset="-79"/>
              </a:rPr>
              <a:t>II GÜN</a:t>
            </a:r>
            <a:endParaRPr lang="en-US" sz="4000" b="1" spc="300" dirty="0">
              <a:solidFill>
                <a:schemeClr val="bg1"/>
              </a:solidFill>
              <a:latin typeface="Rubik" panose="00000500000000000000" pitchFamily="50" charset="-79"/>
              <a:cs typeface="Rubik" panose="00000500000000000000" pitchFamily="50" charset="-79"/>
            </a:endParaRPr>
          </a:p>
        </p:txBody>
      </p:sp>
      <p:sp>
        <p:nvSpPr>
          <p:cNvPr id="5" name="TextBox 4">
            <a:extLst>
              <a:ext uri="{FF2B5EF4-FFF2-40B4-BE49-F238E27FC236}">
                <a16:creationId xmlns:a16="http://schemas.microsoft.com/office/drawing/2014/main" id="{4265FF3B-BDD6-DB16-122F-42B7C5821628}"/>
              </a:ext>
            </a:extLst>
          </p:cNvPr>
          <p:cNvSpPr txBox="1"/>
          <p:nvPr/>
        </p:nvSpPr>
        <p:spPr>
          <a:xfrm>
            <a:off x="1228801" y="3565294"/>
            <a:ext cx="3244799" cy="646331"/>
          </a:xfrm>
          <a:prstGeom prst="rect">
            <a:avLst/>
          </a:prstGeom>
          <a:noFill/>
        </p:spPr>
        <p:txBody>
          <a:bodyPr wrap="square" rtlCol="0">
            <a:spAutoFit/>
          </a:bodyPr>
          <a:lstStyle/>
          <a:p>
            <a:r>
              <a:rPr lang="az-Latn-AZ" dirty="0">
                <a:latin typeface="Rubik" panose="00000500000000000000" pitchFamily="50" charset="-79"/>
                <a:cs typeface="Rubik" panose="00000500000000000000" pitchFamily="50" charset="-79"/>
              </a:rPr>
              <a:t>Dövlət Satınalmaları: </a:t>
            </a:r>
          </a:p>
          <a:p>
            <a:r>
              <a:rPr lang="az-Latn-AZ" dirty="0">
                <a:latin typeface="Rubik" panose="00000500000000000000" pitchFamily="50" charset="-79"/>
                <a:cs typeface="Rubik" panose="00000500000000000000" pitchFamily="50" charset="-79"/>
              </a:rPr>
              <a:t>Nəyi dəyişdik, nə əldə etdik</a:t>
            </a:r>
            <a:endParaRPr lang="en-US" dirty="0">
              <a:latin typeface="Rubik" panose="00000500000000000000" pitchFamily="50" charset="-79"/>
              <a:cs typeface="Rubik" panose="00000500000000000000" pitchFamily="50" charset="-79"/>
            </a:endParaRPr>
          </a:p>
        </p:txBody>
      </p:sp>
      <p:sp>
        <p:nvSpPr>
          <p:cNvPr id="6" name="TextBox 5">
            <a:extLst>
              <a:ext uri="{FF2B5EF4-FFF2-40B4-BE49-F238E27FC236}">
                <a16:creationId xmlns:a16="http://schemas.microsoft.com/office/drawing/2014/main" id="{96DF8FCB-B334-171D-59C1-711A35F4F5DD}"/>
              </a:ext>
            </a:extLst>
          </p:cNvPr>
          <p:cNvSpPr txBox="1"/>
          <p:nvPr/>
        </p:nvSpPr>
        <p:spPr>
          <a:xfrm>
            <a:off x="1228801" y="4694846"/>
            <a:ext cx="3244799" cy="646331"/>
          </a:xfrm>
          <a:prstGeom prst="rect">
            <a:avLst/>
          </a:prstGeom>
          <a:noFill/>
        </p:spPr>
        <p:txBody>
          <a:bodyPr wrap="square" rtlCol="0">
            <a:spAutoFit/>
          </a:bodyPr>
          <a:lstStyle/>
          <a:p>
            <a:r>
              <a:rPr lang="az-Latn-AZ" dirty="0">
                <a:latin typeface="Rubik" panose="00000500000000000000" pitchFamily="50" charset="-79"/>
                <a:cs typeface="Rubik" panose="00000500000000000000" pitchFamily="50" charset="-79"/>
              </a:rPr>
              <a:t>Təchizat Zəncirini Yenidən Düşünün</a:t>
            </a:r>
            <a:endParaRPr lang="en-US" dirty="0">
              <a:latin typeface="Rubik" panose="00000500000000000000" pitchFamily="50" charset="-79"/>
              <a:cs typeface="Rubik" panose="00000500000000000000" pitchFamily="50" charset="-79"/>
            </a:endParaRPr>
          </a:p>
        </p:txBody>
      </p:sp>
      <p:sp>
        <p:nvSpPr>
          <p:cNvPr id="7" name="TextBox 6">
            <a:extLst>
              <a:ext uri="{FF2B5EF4-FFF2-40B4-BE49-F238E27FC236}">
                <a16:creationId xmlns:a16="http://schemas.microsoft.com/office/drawing/2014/main" id="{FDB2CCA2-D4B4-2525-8E8A-91222F6766C2}"/>
              </a:ext>
            </a:extLst>
          </p:cNvPr>
          <p:cNvSpPr txBox="1"/>
          <p:nvPr/>
        </p:nvSpPr>
        <p:spPr>
          <a:xfrm>
            <a:off x="7522024" y="3565294"/>
            <a:ext cx="3244799" cy="646331"/>
          </a:xfrm>
          <a:prstGeom prst="rect">
            <a:avLst/>
          </a:prstGeom>
          <a:noFill/>
        </p:spPr>
        <p:txBody>
          <a:bodyPr wrap="square" rtlCol="0">
            <a:spAutoFit/>
          </a:bodyPr>
          <a:lstStyle/>
          <a:p>
            <a:r>
              <a:rPr lang="az-Latn-AZ" dirty="0">
                <a:latin typeface="Rubik" panose="00000500000000000000" pitchFamily="50" charset="-79"/>
                <a:cs typeface="Rubik" panose="00000500000000000000" pitchFamily="50" charset="-79"/>
              </a:rPr>
              <a:t>Təchizat Zəncirinin </a:t>
            </a:r>
          </a:p>
          <a:p>
            <a:r>
              <a:rPr lang="az-Latn-AZ" dirty="0">
                <a:latin typeface="Rubik" panose="00000500000000000000" pitchFamily="50" charset="-79"/>
                <a:cs typeface="Rubik" panose="00000500000000000000" pitchFamily="50" charset="-79"/>
              </a:rPr>
              <a:t>Rəqəmsal Transformasiyası</a:t>
            </a:r>
            <a:endParaRPr lang="en-US" dirty="0">
              <a:latin typeface="Rubik" panose="00000500000000000000" pitchFamily="50" charset="-79"/>
              <a:cs typeface="Rubik" panose="00000500000000000000" pitchFamily="50" charset="-79"/>
            </a:endParaRPr>
          </a:p>
        </p:txBody>
      </p:sp>
      <p:sp>
        <p:nvSpPr>
          <p:cNvPr id="8" name="TextBox 7">
            <a:extLst>
              <a:ext uri="{FF2B5EF4-FFF2-40B4-BE49-F238E27FC236}">
                <a16:creationId xmlns:a16="http://schemas.microsoft.com/office/drawing/2014/main" id="{C895AA4A-CB4B-A5D3-46C6-EE2D2DE200B9}"/>
              </a:ext>
            </a:extLst>
          </p:cNvPr>
          <p:cNvSpPr txBox="1"/>
          <p:nvPr/>
        </p:nvSpPr>
        <p:spPr>
          <a:xfrm>
            <a:off x="7522023" y="4694846"/>
            <a:ext cx="3244799" cy="646331"/>
          </a:xfrm>
          <a:prstGeom prst="rect">
            <a:avLst/>
          </a:prstGeom>
          <a:noFill/>
        </p:spPr>
        <p:txBody>
          <a:bodyPr wrap="square" rtlCol="0">
            <a:spAutoFit/>
          </a:bodyPr>
          <a:lstStyle/>
          <a:p>
            <a:r>
              <a:rPr lang="az-Latn-AZ" dirty="0">
                <a:latin typeface="Rubik" panose="00000500000000000000" pitchFamily="50" charset="-79"/>
                <a:cs typeface="Rubik" panose="00000500000000000000" pitchFamily="50" charset="-79"/>
              </a:rPr>
              <a:t>Təchizat Zəncirində </a:t>
            </a:r>
          </a:p>
          <a:p>
            <a:r>
              <a:rPr lang="az-Latn-AZ" dirty="0">
                <a:latin typeface="Rubik" panose="00000500000000000000" pitchFamily="50" charset="-79"/>
                <a:cs typeface="Rubik" panose="00000500000000000000" pitchFamily="50" charset="-79"/>
              </a:rPr>
              <a:t>Risklərin idarə edilməsi</a:t>
            </a:r>
            <a:endParaRPr lang="en-US" dirty="0">
              <a:latin typeface="Rubik" panose="00000500000000000000" pitchFamily="50" charset="-79"/>
              <a:cs typeface="Rubik" panose="00000500000000000000" pitchFamily="50" charset="-79"/>
            </a:endParaRPr>
          </a:p>
        </p:txBody>
      </p:sp>
    </p:spTree>
    <p:extLst>
      <p:ext uri="{BB962C8B-B14F-4D97-AF65-F5344CB8AC3E}">
        <p14:creationId xmlns:p14="http://schemas.microsoft.com/office/powerpoint/2010/main" val="26471166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9FB8FF6-A3D7-FC0E-FB5A-A20E876E8A95}"/>
              </a:ext>
            </a:extLst>
          </p:cNvPr>
          <p:cNvSpPr txBox="1"/>
          <p:nvPr/>
        </p:nvSpPr>
        <p:spPr>
          <a:xfrm>
            <a:off x="9340492" y="2767281"/>
            <a:ext cx="2452916" cy="1323439"/>
          </a:xfrm>
          <a:prstGeom prst="rect">
            <a:avLst/>
          </a:prstGeom>
          <a:noFill/>
        </p:spPr>
        <p:txBody>
          <a:bodyPr wrap="none" rtlCol="0">
            <a:spAutoFit/>
          </a:bodyPr>
          <a:lstStyle/>
          <a:p>
            <a:pPr algn="ctr"/>
            <a:r>
              <a:rPr lang="az-Latn-AZ" sz="4000" b="1" spc="300" dirty="0">
                <a:solidFill>
                  <a:schemeClr val="bg1"/>
                </a:solidFill>
                <a:latin typeface="Rubik" panose="00000500000000000000" pitchFamily="50" charset="-79"/>
                <a:cs typeface="Rubik" panose="00000500000000000000" pitchFamily="50" charset="-79"/>
              </a:rPr>
              <a:t>I GÜN</a:t>
            </a:r>
          </a:p>
          <a:p>
            <a:pPr algn="ctr"/>
            <a:r>
              <a:rPr lang="az-Latn-AZ" sz="4000" b="1" spc="300" dirty="0">
                <a:solidFill>
                  <a:schemeClr val="bg1"/>
                </a:solidFill>
                <a:latin typeface="Rubik" panose="00000500000000000000" pitchFamily="50" charset="-79"/>
                <a:cs typeface="Rubik" panose="00000500000000000000" pitchFamily="50" charset="-79"/>
              </a:rPr>
              <a:t>I PANEL</a:t>
            </a:r>
            <a:endParaRPr lang="en-US" sz="4000" b="1" spc="300" dirty="0">
              <a:solidFill>
                <a:schemeClr val="bg1"/>
              </a:solidFill>
              <a:latin typeface="Rubik" panose="00000500000000000000" pitchFamily="50" charset="-79"/>
              <a:cs typeface="Rubik" panose="00000500000000000000" pitchFamily="50" charset="-79"/>
            </a:endParaRPr>
          </a:p>
        </p:txBody>
      </p:sp>
      <p:sp>
        <p:nvSpPr>
          <p:cNvPr id="6" name="TextBox 5">
            <a:extLst>
              <a:ext uri="{FF2B5EF4-FFF2-40B4-BE49-F238E27FC236}">
                <a16:creationId xmlns:a16="http://schemas.microsoft.com/office/drawing/2014/main" id="{7A9FFFAB-D976-4535-9A1A-C41710ACBCF3}"/>
              </a:ext>
            </a:extLst>
          </p:cNvPr>
          <p:cNvSpPr txBox="1"/>
          <p:nvPr/>
        </p:nvSpPr>
        <p:spPr>
          <a:xfrm>
            <a:off x="313765" y="2391521"/>
            <a:ext cx="6096000" cy="369332"/>
          </a:xfrm>
          <a:prstGeom prst="rect">
            <a:avLst/>
          </a:prstGeom>
          <a:noFill/>
        </p:spPr>
        <p:txBody>
          <a:bodyPr wrap="square">
            <a:spAutoFit/>
          </a:bodyPr>
          <a:lstStyle/>
          <a:p>
            <a:r>
              <a:rPr lang="az-Latn-AZ" b="1" dirty="0">
                <a:latin typeface="Rubik" panose="00000500000000000000" pitchFamily="50" charset="-79"/>
                <a:cs typeface="Rubik" panose="00000500000000000000" pitchFamily="50" charset="-79"/>
              </a:rPr>
              <a:t>Dövlət Satınalmaları: Nəyi dəyişdik, nə əldə etdik</a:t>
            </a:r>
            <a:endParaRPr lang="en-US" b="1" dirty="0">
              <a:latin typeface="Rubik" panose="00000500000000000000" pitchFamily="50" charset="-79"/>
              <a:cs typeface="Rubik" panose="00000500000000000000" pitchFamily="50" charset="-79"/>
            </a:endParaRPr>
          </a:p>
        </p:txBody>
      </p:sp>
      <p:pic>
        <p:nvPicPr>
          <p:cNvPr id="8" name="Picture 7">
            <a:extLst>
              <a:ext uri="{FF2B5EF4-FFF2-40B4-BE49-F238E27FC236}">
                <a16:creationId xmlns:a16="http://schemas.microsoft.com/office/drawing/2014/main" id="{3975BDA8-7AC7-4D25-876C-B23FC14363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3765" y="286870"/>
            <a:ext cx="2142945" cy="688985"/>
          </a:xfrm>
          <a:prstGeom prst="rect">
            <a:avLst/>
          </a:prstGeom>
        </p:spPr>
      </p:pic>
      <p:sp>
        <p:nvSpPr>
          <p:cNvPr id="11" name="TextBox 10">
            <a:extLst>
              <a:ext uri="{FF2B5EF4-FFF2-40B4-BE49-F238E27FC236}">
                <a16:creationId xmlns:a16="http://schemas.microsoft.com/office/drawing/2014/main" id="{A572A7E0-E924-4134-A600-D460A2F941D4}"/>
              </a:ext>
            </a:extLst>
          </p:cNvPr>
          <p:cNvSpPr txBox="1"/>
          <p:nvPr/>
        </p:nvSpPr>
        <p:spPr>
          <a:xfrm>
            <a:off x="313765" y="2760853"/>
            <a:ext cx="7772400" cy="1938992"/>
          </a:xfrm>
          <a:prstGeom prst="rect">
            <a:avLst/>
          </a:prstGeom>
          <a:noFill/>
        </p:spPr>
        <p:txBody>
          <a:bodyPr wrap="square">
            <a:spAutoFit/>
          </a:bodyPr>
          <a:lstStyle/>
          <a:p>
            <a:r>
              <a:rPr lang="az-Latn-AZ" sz="2000" dirty="0">
                <a:latin typeface="Rubik" panose="00000500000000000000" pitchFamily="50" charset="-79"/>
                <a:cs typeface="Rubik" panose="00000500000000000000" pitchFamily="50" charset="-79"/>
              </a:rPr>
              <a:t>Bu paneldə dövlət satınalmalarının son illərdə keçirdiyi dəyişikliklər və modernləşmə prosesi müzakirə olunacaq. Satınalma sisteminin optimallaşdırılması, şəffaflıq və hesabatlılıq prinsiplərinin gücləndirilməsi ilə əldə olunan nailiyyətlər təhlil ediləcək. Həmçinin, yeni tətbiqlərin dövlət sektorunun iqtisadi səmərəliliyinə və ictimai etimada necə töhfə verdiyi barədə fikir mübadiləsi aparılacaq.</a:t>
            </a:r>
            <a:endParaRPr lang="en-US" sz="2000" dirty="0">
              <a:latin typeface="Rubik" panose="00000500000000000000" pitchFamily="50" charset="-79"/>
              <a:cs typeface="Rubik" panose="00000500000000000000" pitchFamily="50" charset="-79"/>
            </a:endParaRPr>
          </a:p>
        </p:txBody>
      </p:sp>
    </p:spTree>
    <p:extLst>
      <p:ext uri="{BB962C8B-B14F-4D97-AF65-F5344CB8AC3E}">
        <p14:creationId xmlns:p14="http://schemas.microsoft.com/office/powerpoint/2010/main" val="6289539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E7B6395-34DC-BF18-F941-CD752F2268C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B658246-DC70-DE77-2143-35D436EA817A}"/>
              </a:ext>
            </a:extLst>
          </p:cNvPr>
          <p:cNvSpPr txBox="1"/>
          <p:nvPr/>
        </p:nvSpPr>
        <p:spPr>
          <a:xfrm>
            <a:off x="9237099" y="2767281"/>
            <a:ext cx="2659703" cy="1323439"/>
          </a:xfrm>
          <a:prstGeom prst="rect">
            <a:avLst/>
          </a:prstGeom>
          <a:noFill/>
        </p:spPr>
        <p:txBody>
          <a:bodyPr wrap="none" rtlCol="0">
            <a:spAutoFit/>
          </a:bodyPr>
          <a:lstStyle/>
          <a:p>
            <a:pPr algn="ctr"/>
            <a:r>
              <a:rPr lang="az-Latn-AZ" sz="4000" b="1" spc="300" dirty="0">
                <a:solidFill>
                  <a:schemeClr val="bg1"/>
                </a:solidFill>
                <a:latin typeface="Rubik" panose="00000500000000000000" pitchFamily="50" charset="-79"/>
                <a:cs typeface="Rubik" panose="00000500000000000000" pitchFamily="50" charset="-79"/>
              </a:rPr>
              <a:t>I GÜN</a:t>
            </a:r>
          </a:p>
          <a:p>
            <a:pPr algn="ctr"/>
            <a:r>
              <a:rPr lang="az-Latn-AZ" sz="4000" b="1" spc="300" dirty="0">
                <a:solidFill>
                  <a:schemeClr val="bg1"/>
                </a:solidFill>
                <a:latin typeface="Rubik" panose="00000500000000000000" pitchFamily="50" charset="-79"/>
                <a:cs typeface="Rubik" panose="00000500000000000000" pitchFamily="50" charset="-79"/>
              </a:rPr>
              <a:t>II PANEL</a:t>
            </a:r>
            <a:endParaRPr lang="en-US" sz="4000" b="1" spc="300" dirty="0">
              <a:solidFill>
                <a:schemeClr val="bg1"/>
              </a:solidFill>
              <a:latin typeface="Rubik" panose="00000500000000000000" pitchFamily="50" charset="-79"/>
              <a:cs typeface="Rubik" panose="00000500000000000000" pitchFamily="50" charset="-79"/>
            </a:endParaRPr>
          </a:p>
        </p:txBody>
      </p:sp>
      <p:sp>
        <p:nvSpPr>
          <p:cNvPr id="4" name="TextBox 3">
            <a:extLst>
              <a:ext uri="{FF2B5EF4-FFF2-40B4-BE49-F238E27FC236}">
                <a16:creationId xmlns:a16="http://schemas.microsoft.com/office/drawing/2014/main" id="{68575A75-4D38-45CF-A86C-F549352D482E}"/>
              </a:ext>
            </a:extLst>
          </p:cNvPr>
          <p:cNvSpPr txBox="1"/>
          <p:nvPr/>
        </p:nvSpPr>
        <p:spPr>
          <a:xfrm>
            <a:off x="295198" y="2391521"/>
            <a:ext cx="6096000" cy="369332"/>
          </a:xfrm>
          <a:prstGeom prst="rect">
            <a:avLst/>
          </a:prstGeom>
          <a:noFill/>
        </p:spPr>
        <p:txBody>
          <a:bodyPr wrap="square">
            <a:spAutoFit/>
          </a:bodyPr>
          <a:lstStyle/>
          <a:p>
            <a:r>
              <a:rPr lang="az-Latn-AZ" b="1" dirty="0">
                <a:latin typeface="Rubik" panose="00000500000000000000" pitchFamily="50" charset="-79"/>
                <a:cs typeface="Rubik" panose="00000500000000000000" pitchFamily="50" charset="-79"/>
              </a:rPr>
              <a:t>Təchizat Zəncirini Yenidən Düşünün</a:t>
            </a:r>
            <a:endParaRPr lang="en-US" b="1" dirty="0">
              <a:latin typeface="Mazzard H"/>
              <a:cs typeface="Rubik" panose="00000500000000000000" pitchFamily="50" charset="-79"/>
            </a:endParaRPr>
          </a:p>
        </p:txBody>
      </p:sp>
      <p:pic>
        <p:nvPicPr>
          <p:cNvPr id="5" name="Picture 4">
            <a:extLst>
              <a:ext uri="{FF2B5EF4-FFF2-40B4-BE49-F238E27FC236}">
                <a16:creationId xmlns:a16="http://schemas.microsoft.com/office/drawing/2014/main" id="{D2E8FBCB-E90C-4B2A-B248-D714D774E3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3765" y="286870"/>
            <a:ext cx="2142945" cy="688985"/>
          </a:xfrm>
          <a:prstGeom prst="rect">
            <a:avLst/>
          </a:prstGeom>
        </p:spPr>
      </p:pic>
      <p:sp>
        <p:nvSpPr>
          <p:cNvPr id="7" name="TextBox 6">
            <a:extLst>
              <a:ext uri="{FF2B5EF4-FFF2-40B4-BE49-F238E27FC236}">
                <a16:creationId xmlns:a16="http://schemas.microsoft.com/office/drawing/2014/main" id="{6BA63894-A7FE-41FE-8BCB-A26EE50D1A80}"/>
              </a:ext>
            </a:extLst>
          </p:cNvPr>
          <p:cNvSpPr txBox="1"/>
          <p:nvPr/>
        </p:nvSpPr>
        <p:spPr>
          <a:xfrm>
            <a:off x="295198" y="2760853"/>
            <a:ext cx="7342731" cy="1754326"/>
          </a:xfrm>
          <a:prstGeom prst="rect">
            <a:avLst/>
          </a:prstGeom>
          <a:noFill/>
        </p:spPr>
        <p:txBody>
          <a:bodyPr wrap="square">
            <a:spAutoFit/>
          </a:bodyPr>
          <a:lstStyle/>
          <a:p>
            <a:r>
              <a:rPr lang="az-Latn-AZ" sz="1800" dirty="0">
                <a:latin typeface="Rubik" panose="00000500000000000000" pitchFamily="50" charset="-79"/>
                <a:cs typeface="Rubik" panose="00000500000000000000" pitchFamily="50" charset="-79"/>
              </a:rPr>
              <a:t>Bu panel müasir dövrün çağırışlarına uyğun olaraq təchizat zəncirinə yeni baxış təqdim edəcək. İqlim dəyişikliyi, texnologiyanın sürətli inkişafı və qlobal ticarət dinamikası kimi faktorların təchizat proseslərinə təsiri müzakirə olunacaq. Eyni zamanda, iştirakçılar yeni yanaşmalar və strateji planlarla təchizat zəncirinin daha çevik və davamlı olmasını necə təmin edə biləcəkləri barədə fikir yürüdəcəklər.</a:t>
            </a:r>
            <a:endParaRPr lang="en-US" sz="1800" dirty="0">
              <a:latin typeface="Rubik" panose="00000500000000000000" pitchFamily="50" charset="-79"/>
              <a:cs typeface="Rubik" panose="00000500000000000000" pitchFamily="50" charset="-79"/>
            </a:endParaRPr>
          </a:p>
        </p:txBody>
      </p:sp>
    </p:spTree>
    <p:extLst>
      <p:ext uri="{BB962C8B-B14F-4D97-AF65-F5344CB8AC3E}">
        <p14:creationId xmlns:p14="http://schemas.microsoft.com/office/powerpoint/2010/main" val="9980173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191D162-0049-6B1E-B8C8-61CDF3DCFED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1E42625-FC0B-0F06-D184-098949147F46}"/>
              </a:ext>
            </a:extLst>
          </p:cNvPr>
          <p:cNvSpPr txBox="1"/>
          <p:nvPr/>
        </p:nvSpPr>
        <p:spPr>
          <a:xfrm>
            <a:off x="9340492" y="2767281"/>
            <a:ext cx="2452916" cy="1323439"/>
          </a:xfrm>
          <a:prstGeom prst="rect">
            <a:avLst/>
          </a:prstGeom>
          <a:noFill/>
        </p:spPr>
        <p:txBody>
          <a:bodyPr wrap="none" rtlCol="0">
            <a:spAutoFit/>
          </a:bodyPr>
          <a:lstStyle/>
          <a:p>
            <a:pPr algn="ctr"/>
            <a:r>
              <a:rPr lang="az-Latn-AZ" sz="4000" b="1" spc="300" dirty="0">
                <a:solidFill>
                  <a:schemeClr val="bg1"/>
                </a:solidFill>
                <a:latin typeface="Rubik" panose="00000500000000000000" pitchFamily="50" charset="-79"/>
                <a:cs typeface="Rubik" panose="00000500000000000000" pitchFamily="50" charset="-79"/>
              </a:rPr>
              <a:t>II GÜN</a:t>
            </a:r>
          </a:p>
          <a:p>
            <a:pPr algn="ctr"/>
            <a:r>
              <a:rPr lang="az-Latn-AZ" sz="4000" b="1" spc="300" dirty="0">
                <a:solidFill>
                  <a:schemeClr val="bg1"/>
                </a:solidFill>
                <a:latin typeface="Rubik" panose="00000500000000000000" pitchFamily="50" charset="-79"/>
                <a:cs typeface="Rubik" panose="00000500000000000000" pitchFamily="50" charset="-79"/>
              </a:rPr>
              <a:t>I PANEL</a:t>
            </a:r>
            <a:endParaRPr lang="en-US" sz="4000" b="1" spc="300" dirty="0">
              <a:solidFill>
                <a:schemeClr val="bg1"/>
              </a:solidFill>
              <a:latin typeface="Rubik" panose="00000500000000000000" pitchFamily="50" charset="-79"/>
              <a:cs typeface="Rubik" panose="00000500000000000000" pitchFamily="50" charset="-79"/>
            </a:endParaRPr>
          </a:p>
        </p:txBody>
      </p:sp>
      <p:sp>
        <p:nvSpPr>
          <p:cNvPr id="4" name="TextBox 3">
            <a:extLst>
              <a:ext uri="{FF2B5EF4-FFF2-40B4-BE49-F238E27FC236}">
                <a16:creationId xmlns:a16="http://schemas.microsoft.com/office/drawing/2014/main" id="{3967DFA1-093E-47FB-B134-589B17B260C2}"/>
              </a:ext>
            </a:extLst>
          </p:cNvPr>
          <p:cNvSpPr txBox="1"/>
          <p:nvPr/>
        </p:nvSpPr>
        <p:spPr>
          <a:xfrm>
            <a:off x="313765" y="2558253"/>
            <a:ext cx="7440706" cy="369332"/>
          </a:xfrm>
          <a:prstGeom prst="rect">
            <a:avLst/>
          </a:prstGeom>
          <a:noFill/>
        </p:spPr>
        <p:txBody>
          <a:bodyPr wrap="square">
            <a:spAutoFit/>
          </a:bodyPr>
          <a:lstStyle/>
          <a:p>
            <a:r>
              <a:rPr lang="az-Latn-AZ" b="1" dirty="0">
                <a:latin typeface="Rubik" panose="00000500000000000000" pitchFamily="50" charset="-79"/>
                <a:cs typeface="Rubik" panose="00000500000000000000" pitchFamily="50" charset="-79"/>
              </a:rPr>
              <a:t>Təchizat Zəncirinin Rəqəmsal Transformasiyası</a:t>
            </a:r>
            <a:endParaRPr lang="en-US" b="1" dirty="0">
              <a:latin typeface="Rubik" panose="00000500000000000000" pitchFamily="50" charset="-79"/>
              <a:cs typeface="Rubik" panose="00000500000000000000" pitchFamily="50" charset="-79"/>
            </a:endParaRPr>
          </a:p>
        </p:txBody>
      </p:sp>
      <p:pic>
        <p:nvPicPr>
          <p:cNvPr id="5" name="Picture 4">
            <a:extLst>
              <a:ext uri="{FF2B5EF4-FFF2-40B4-BE49-F238E27FC236}">
                <a16:creationId xmlns:a16="http://schemas.microsoft.com/office/drawing/2014/main" id="{93667A1F-FD1C-4E1E-A4A8-128970EFD3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3765" y="286870"/>
            <a:ext cx="2142945" cy="688985"/>
          </a:xfrm>
          <a:prstGeom prst="rect">
            <a:avLst/>
          </a:prstGeom>
        </p:spPr>
      </p:pic>
      <p:sp>
        <p:nvSpPr>
          <p:cNvPr id="7" name="TextBox 6">
            <a:extLst>
              <a:ext uri="{FF2B5EF4-FFF2-40B4-BE49-F238E27FC236}">
                <a16:creationId xmlns:a16="http://schemas.microsoft.com/office/drawing/2014/main" id="{7933AD45-4E4D-4FFA-97C2-9863967EC6DF}"/>
              </a:ext>
            </a:extLst>
          </p:cNvPr>
          <p:cNvSpPr txBox="1"/>
          <p:nvPr/>
        </p:nvSpPr>
        <p:spPr>
          <a:xfrm>
            <a:off x="313765" y="2927585"/>
            <a:ext cx="7566211" cy="1754326"/>
          </a:xfrm>
          <a:prstGeom prst="rect">
            <a:avLst/>
          </a:prstGeom>
          <a:noFill/>
        </p:spPr>
        <p:txBody>
          <a:bodyPr wrap="square">
            <a:spAutoFit/>
          </a:bodyPr>
          <a:lstStyle/>
          <a:p>
            <a:r>
              <a:rPr lang="az-Latn-AZ" sz="1800" dirty="0">
                <a:latin typeface="Rubik" panose="00000500000000000000" pitchFamily="50" charset="-79"/>
                <a:cs typeface="Rubik" panose="00000500000000000000" pitchFamily="50" charset="-79"/>
              </a:rPr>
              <a:t>Texnologiyanın sürətlə inkişaf etdiyi dövrdə təchizat zəncirində rəqəmsallaşma mühüm bir istiqamətə çevrilib. Bu panel, rəqəmsal həllərin tətbiqinin əməliyyatların sürətlənməsinə, xərclərin azaldılmasına və dəqiq qərar qəbuletmə prosesinə necə töhfə verdiyini nümayiş etdirəcək. İştirakçılar, avtomatlaşdırma, data analitikası və blockchain texnologiyasının rolu ilə bağlı yeni biliklər əldə edəcəklər.</a:t>
            </a:r>
            <a:endParaRPr lang="en-US" sz="1800" dirty="0">
              <a:latin typeface="Rubik" panose="00000500000000000000" pitchFamily="50" charset="-79"/>
              <a:cs typeface="Rubik" panose="00000500000000000000" pitchFamily="50" charset="-79"/>
            </a:endParaRPr>
          </a:p>
        </p:txBody>
      </p:sp>
    </p:spTree>
    <p:extLst>
      <p:ext uri="{BB962C8B-B14F-4D97-AF65-F5344CB8AC3E}">
        <p14:creationId xmlns:p14="http://schemas.microsoft.com/office/powerpoint/2010/main" val="35526724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3301337-E4CF-3243-C2D3-07C4C47D53C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7DBEB8E-7CC0-254C-7478-0840E605803F}"/>
              </a:ext>
            </a:extLst>
          </p:cNvPr>
          <p:cNvSpPr txBox="1"/>
          <p:nvPr/>
        </p:nvSpPr>
        <p:spPr>
          <a:xfrm>
            <a:off x="9237099" y="2767281"/>
            <a:ext cx="2659703" cy="1323439"/>
          </a:xfrm>
          <a:prstGeom prst="rect">
            <a:avLst/>
          </a:prstGeom>
          <a:noFill/>
        </p:spPr>
        <p:txBody>
          <a:bodyPr wrap="none" rtlCol="0">
            <a:spAutoFit/>
          </a:bodyPr>
          <a:lstStyle/>
          <a:p>
            <a:pPr algn="ctr"/>
            <a:r>
              <a:rPr lang="az-Latn-AZ" sz="4000" b="1" spc="300" dirty="0">
                <a:solidFill>
                  <a:schemeClr val="bg1"/>
                </a:solidFill>
                <a:latin typeface="Rubik" panose="00000500000000000000" pitchFamily="50" charset="-79"/>
                <a:cs typeface="Rubik" panose="00000500000000000000" pitchFamily="50" charset="-79"/>
              </a:rPr>
              <a:t>II GÜN</a:t>
            </a:r>
          </a:p>
          <a:p>
            <a:pPr algn="ctr"/>
            <a:r>
              <a:rPr lang="az-Latn-AZ" sz="4000" b="1" spc="300" dirty="0">
                <a:solidFill>
                  <a:schemeClr val="bg1"/>
                </a:solidFill>
                <a:latin typeface="Rubik" panose="00000500000000000000" pitchFamily="50" charset="-79"/>
                <a:cs typeface="Rubik" panose="00000500000000000000" pitchFamily="50" charset="-79"/>
              </a:rPr>
              <a:t>II PANEL</a:t>
            </a:r>
            <a:endParaRPr lang="en-US" sz="4000" b="1" spc="300" dirty="0">
              <a:solidFill>
                <a:schemeClr val="bg1"/>
              </a:solidFill>
              <a:latin typeface="Rubik" panose="00000500000000000000" pitchFamily="50" charset="-79"/>
              <a:cs typeface="Rubik" panose="00000500000000000000" pitchFamily="50" charset="-79"/>
            </a:endParaRPr>
          </a:p>
        </p:txBody>
      </p:sp>
      <p:sp>
        <p:nvSpPr>
          <p:cNvPr id="4" name="TextBox 3">
            <a:extLst>
              <a:ext uri="{FF2B5EF4-FFF2-40B4-BE49-F238E27FC236}">
                <a16:creationId xmlns:a16="http://schemas.microsoft.com/office/drawing/2014/main" id="{BC19889E-219F-4858-9CBC-9A99DAFC6EC2}"/>
              </a:ext>
            </a:extLst>
          </p:cNvPr>
          <p:cNvSpPr txBox="1"/>
          <p:nvPr/>
        </p:nvSpPr>
        <p:spPr>
          <a:xfrm>
            <a:off x="295198" y="2576187"/>
            <a:ext cx="6096000" cy="369332"/>
          </a:xfrm>
          <a:prstGeom prst="rect">
            <a:avLst/>
          </a:prstGeom>
          <a:noFill/>
        </p:spPr>
        <p:txBody>
          <a:bodyPr wrap="square">
            <a:spAutoFit/>
          </a:bodyPr>
          <a:lstStyle/>
          <a:p>
            <a:r>
              <a:rPr lang="az-Latn-AZ" b="1" dirty="0">
                <a:latin typeface="Rubik" panose="00000500000000000000" pitchFamily="50" charset="-79"/>
                <a:cs typeface="Rubik" panose="00000500000000000000" pitchFamily="50" charset="-79"/>
              </a:rPr>
              <a:t>Təchizat Zəncirində Risklərin idarə edilməsi</a:t>
            </a:r>
            <a:endParaRPr lang="en-US" b="1" dirty="0">
              <a:latin typeface="Rubik" panose="00000500000000000000" pitchFamily="50" charset="-79"/>
              <a:cs typeface="Rubik" panose="00000500000000000000" pitchFamily="50" charset="-79"/>
            </a:endParaRPr>
          </a:p>
        </p:txBody>
      </p:sp>
      <p:pic>
        <p:nvPicPr>
          <p:cNvPr id="5" name="Picture 4">
            <a:extLst>
              <a:ext uri="{FF2B5EF4-FFF2-40B4-BE49-F238E27FC236}">
                <a16:creationId xmlns:a16="http://schemas.microsoft.com/office/drawing/2014/main" id="{42D68084-0F33-4E14-A617-D869F13EA0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3765" y="286870"/>
            <a:ext cx="2142945" cy="688985"/>
          </a:xfrm>
          <a:prstGeom prst="rect">
            <a:avLst/>
          </a:prstGeom>
        </p:spPr>
      </p:pic>
      <p:sp>
        <p:nvSpPr>
          <p:cNvPr id="7" name="TextBox 6">
            <a:extLst>
              <a:ext uri="{FF2B5EF4-FFF2-40B4-BE49-F238E27FC236}">
                <a16:creationId xmlns:a16="http://schemas.microsoft.com/office/drawing/2014/main" id="{00ABD5A9-2C21-46B0-9B9A-952191E376CF}"/>
              </a:ext>
            </a:extLst>
          </p:cNvPr>
          <p:cNvSpPr txBox="1"/>
          <p:nvPr/>
        </p:nvSpPr>
        <p:spPr>
          <a:xfrm>
            <a:off x="313765" y="2945519"/>
            <a:ext cx="7611035" cy="1754326"/>
          </a:xfrm>
          <a:prstGeom prst="rect">
            <a:avLst/>
          </a:prstGeom>
          <a:noFill/>
        </p:spPr>
        <p:txBody>
          <a:bodyPr wrap="square">
            <a:spAutoFit/>
          </a:bodyPr>
          <a:lstStyle/>
          <a:p>
            <a:r>
              <a:rPr lang="az-Latn-AZ" sz="1800" dirty="0">
                <a:latin typeface="Rubik" panose="00000500000000000000" pitchFamily="50" charset="-79"/>
                <a:cs typeface="Rubik" panose="00000500000000000000" pitchFamily="50" charset="-79"/>
              </a:rPr>
              <a:t>Bu paneldə qlobal qeyri-müəyyənliklər və sürətlə dəyişən bazar şərtləri fonunda təchizat zəncirində risklərin idarə olunması üsulları müzakirə ediləcək. Tədarükdə dayanıqlılığı təmin etmək üçün tətbiq olunan qabaqcıl metodlar, ehtiyat strategiyaları və çevik yanaşmalar barədə fikir mübadiləsi aparılacaq. Təchizat zəncirinin hər mərhələsində risklərin düzgün idarə olunması ilə bağlı praktiki nümunələr də təqdim ediləcək.</a:t>
            </a:r>
            <a:endParaRPr lang="en-US" sz="1800" dirty="0">
              <a:latin typeface="Rubik" panose="00000500000000000000" pitchFamily="50" charset="-79"/>
              <a:cs typeface="Rubik" panose="00000500000000000000" pitchFamily="50" charset="-79"/>
            </a:endParaRPr>
          </a:p>
        </p:txBody>
      </p:sp>
    </p:spTree>
    <p:extLst>
      <p:ext uri="{BB962C8B-B14F-4D97-AF65-F5344CB8AC3E}">
        <p14:creationId xmlns:p14="http://schemas.microsoft.com/office/powerpoint/2010/main" val="27717773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8A4FE8F-BCC5-93BF-805B-8686F2DA59A8}"/>
              </a:ext>
            </a:extLst>
          </p:cNvPr>
          <p:cNvSpPr txBox="1"/>
          <p:nvPr/>
        </p:nvSpPr>
        <p:spPr>
          <a:xfrm>
            <a:off x="2207232" y="2244060"/>
            <a:ext cx="7777537" cy="2369880"/>
          </a:xfrm>
          <a:prstGeom prst="rect">
            <a:avLst/>
          </a:prstGeom>
          <a:noFill/>
        </p:spPr>
        <p:txBody>
          <a:bodyPr wrap="square" rtlCol="0" anchor="ctr">
            <a:spAutoFit/>
          </a:bodyPr>
          <a:lstStyle/>
          <a:p>
            <a:pPr algn="ctr"/>
            <a:r>
              <a:rPr lang="en-US" sz="5400" b="1" spc="300" dirty="0">
                <a:solidFill>
                  <a:srgbClr val="062867"/>
                </a:solidFill>
                <a:latin typeface="Rubik" panose="00000500000000000000" pitchFamily="50" charset="-79"/>
                <a:cs typeface="Rubik" panose="00000500000000000000" pitchFamily="50" charset="-79"/>
              </a:rPr>
              <a:t>“</a:t>
            </a:r>
            <a:r>
              <a:rPr lang="en-US" sz="5400" b="1" spc="300" dirty="0" err="1">
                <a:solidFill>
                  <a:srgbClr val="062867"/>
                </a:solidFill>
                <a:latin typeface="Rubik" panose="00000500000000000000" pitchFamily="50" charset="-79"/>
                <a:cs typeface="Rubik" panose="00000500000000000000" pitchFamily="50" charset="-79"/>
              </a:rPr>
              <a:t>Dayanıqlı</a:t>
            </a:r>
            <a:r>
              <a:rPr lang="en-US" sz="5400" b="1" spc="300" dirty="0">
                <a:solidFill>
                  <a:srgbClr val="062867"/>
                </a:solidFill>
                <a:latin typeface="Rubik" panose="00000500000000000000" pitchFamily="50" charset="-79"/>
                <a:cs typeface="Rubik" panose="00000500000000000000" pitchFamily="50" charset="-79"/>
              </a:rPr>
              <a:t> </a:t>
            </a:r>
            <a:r>
              <a:rPr lang="en-US" sz="5400" b="1" spc="300" dirty="0" err="1">
                <a:solidFill>
                  <a:srgbClr val="062867"/>
                </a:solidFill>
                <a:latin typeface="Rubik" panose="00000500000000000000" pitchFamily="50" charset="-79"/>
                <a:cs typeface="Rubik" panose="00000500000000000000" pitchFamily="50" charset="-79"/>
              </a:rPr>
              <a:t>gələcəyə</a:t>
            </a:r>
            <a:endParaRPr lang="en-US" sz="5400" b="1" spc="300" dirty="0">
              <a:solidFill>
                <a:srgbClr val="062867"/>
              </a:solidFill>
              <a:latin typeface="Rubik" panose="00000500000000000000" pitchFamily="50" charset="-79"/>
              <a:cs typeface="Rubik" panose="00000500000000000000" pitchFamily="50" charset="-79"/>
            </a:endParaRPr>
          </a:p>
          <a:p>
            <a:pPr algn="ctr"/>
            <a:r>
              <a:rPr lang="en-US" sz="5400" b="1" spc="300" dirty="0">
                <a:solidFill>
                  <a:srgbClr val="062867"/>
                </a:solidFill>
                <a:latin typeface="Rubik" panose="00000500000000000000" pitchFamily="50" charset="-79"/>
                <a:cs typeface="Rubik" panose="00000500000000000000" pitchFamily="50" charset="-79"/>
              </a:rPr>
              <a:t> </a:t>
            </a:r>
            <a:r>
              <a:rPr lang="en-US" sz="5400" b="1" spc="300" dirty="0" err="1">
                <a:solidFill>
                  <a:srgbClr val="062867"/>
                </a:solidFill>
                <a:latin typeface="Rubik" panose="00000500000000000000" pitchFamily="50" charset="-79"/>
                <a:cs typeface="Rubik" panose="00000500000000000000" pitchFamily="50" charset="-79"/>
              </a:rPr>
              <a:t>doğru</a:t>
            </a:r>
            <a:r>
              <a:rPr lang="en-US" sz="5400" b="1" spc="300" dirty="0">
                <a:solidFill>
                  <a:srgbClr val="062867"/>
                </a:solidFill>
                <a:latin typeface="Rubik" panose="00000500000000000000" pitchFamily="50" charset="-79"/>
                <a:cs typeface="Rubik" panose="00000500000000000000" pitchFamily="50" charset="-79"/>
              </a:rPr>
              <a:t> </a:t>
            </a:r>
            <a:r>
              <a:rPr lang="en-US" sz="5400" b="1" spc="300" dirty="0" err="1">
                <a:solidFill>
                  <a:srgbClr val="062867"/>
                </a:solidFill>
                <a:latin typeface="Rubik" panose="00000500000000000000" pitchFamily="50" charset="-79"/>
                <a:cs typeface="Rubik" panose="00000500000000000000" pitchFamily="50" charset="-79"/>
              </a:rPr>
              <a:t>birlikdə</a:t>
            </a:r>
            <a:r>
              <a:rPr lang="en-US" sz="5400" b="1" spc="300" dirty="0">
                <a:solidFill>
                  <a:srgbClr val="062867"/>
                </a:solidFill>
                <a:latin typeface="Rubik" panose="00000500000000000000" pitchFamily="50" charset="-79"/>
                <a:cs typeface="Rubik" panose="00000500000000000000" pitchFamily="50" charset="-79"/>
              </a:rPr>
              <a:t>”</a:t>
            </a:r>
            <a:endParaRPr lang="az-Latn-AZ" sz="5400" b="1" spc="300" dirty="0">
              <a:solidFill>
                <a:srgbClr val="062867"/>
              </a:solidFill>
              <a:latin typeface="Rubik" panose="00000500000000000000" pitchFamily="50" charset="-79"/>
              <a:cs typeface="Rubik" panose="00000500000000000000" pitchFamily="50" charset="-79"/>
            </a:endParaRPr>
          </a:p>
          <a:p>
            <a:pPr algn="ctr"/>
            <a:r>
              <a:rPr lang="az-Latn-AZ" sz="4000" b="1" spc="300" dirty="0">
                <a:solidFill>
                  <a:srgbClr val="680918"/>
                </a:solidFill>
                <a:latin typeface="Rubik" panose="00000500000000000000" pitchFamily="50" charset="-79"/>
                <a:cs typeface="Rubik" panose="00000500000000000000" pitchFamily="50" charset="-79"/>
              </a:rPr>
              <a:t>konsept mesajı ilə</a:t>
            </a:r>
            <a:endParaRPr lang="en-US" sz="4000" b="1" spc="300" dirty="0">
              <a:solidFill>
                <a:srgbClr val="680918"/>
              </a:solidFill>
              <a:latin typeface="Rubik" panose="00000500000000000000" pitchFamily="50" charset="-79"/>
              <a:cs typeface="Rubik" panose="00000500000000000000" pitchFamily="50" charset="-79"/>
            </a:endParaRPr>
          </a:p>
        </p:txBody>
      </p:sp>
    </p:spTree>
    <p:extLst>
      <p:ext uri="{BB962C8B-B14F-4D97-AF65-F5344CB8AC3E}">
        <p14:creationId xmlns:p14="http://schemas.microsoft.com/office/powerpoint/2010/main" val="14659430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B0D662E-08F0-E4F5-D645-F6857BE790B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8B8CCCD-BA03-4762-7E22-A35170A8DABE}"/>
              </a:ext>
            </a:extLst>
          </p:cNvPr>
          <p:cNvSpPr txBox="1"/>
          <p:nvPr/>
        </p:nvSpPr>
        <p:spPr>
          <a:xfrm>
            <a:off x="7462160" y="536716"/>
            <a:ext cx="4138459" cy="707886"/>
          </a:xfrm>
          <a:prstGeom prst="rect">
            <a:avLst/>
          </a:prstGeom>
          <a:noFill/>
        </p:spPr>
        <p:txBody>
          <a:bodyPr wrap="square">
            <a:spAutoFit/>
          </a:bodyPr>
          <a:lstStyle/>
          <a:p>
            <a:pPr algn="ctr"/>
            <a:r>
              <a:rPr lang="az-Latn-AZ" sz="2000" b="1" dirty="0">
                <a:solidFill>
                  <a:schemeClr val="bg1"/>
                </a:solidFill>
                <a:latin typeface="Rubik" panose="00000500000000000000" pitchFamily="50" charset="-79"/>
                <a:cs typeface="Rubik" panose="00000500000000000000" pitchFamily="50" charset="-79"/>
              </a:rPr>
              <a:t>Tədbirdə toxunulacaq açar mövzular</a:t>
            </a:r>
            <a:endParaRPr lang="en-US" sz="2000" b="1" dirty="0">
              <a:solidFill>
                <a:schemeClr val="bg1"/>
              </a:solidFill>
              <a:latin typeface="Rubik" panose="00000500000000000000" pitchFamily="50" charset="-79"/>
              <a:cs typeface="Rubik" panose="00000500000000000000" pitchFamily="50" charset="-79"/>
            </a:endParaRPr>
          </a:p>
        </p:txBody>
      </p:sp>
      <p:sp>
        <p:nvSpPr>
          <p:cNvPr id="5" name="TextBox 4">
            <a:extLst>
              <a:ext uri="{FF2B5EF4-FFF2-40B4-BE49-F238E27FC236}">
                <a16:creationId xmlns:a16="http://schemas.microsoft.com/office/drawing/2014/main" id="{91F9225F-2CAE-46D5-B269-6354215DB2C2}"/>
              </a:ext>
            </a:extLst>
          </p:cNvPr>
          <p:cNvSpPr txBox="1"/>
          <p:nvPr/>
        </p:nvSpPr>
        <p:spPr>
          <a:xfrm>
            <a:off x="537884" y="2073967"/>
            <a:ext cx="4984376" cy="4278094"/>
          </a:xfrm>
          <a:prstGeom prst="rect">
            <a:avLst/>
          </a:prstGeom>
          <a:noFill/>
        </p:spPr>
        <p:txBody>
          <a:bodyPr wrap="square">
            <a:spAutoFit/>
          </a:bodyPr>
          <a:lstStyle/>
          <a:p>
            <a:pPr marL="285750" indent="-285750">
              <a:buFont typeface="Arial" panose="020B0604020202020204" pitchFamily="34" charset="0"/>
              <a:buChar char="•"/>
            </a:pPr>
            <a:r>
              <a:rPr lang="az-Latn-AZ" sz="1600" dirty="0">
                <a:latin typeface="Rubik" panose="00000500000000000000" pitchFamily="50" charset="-79"/>
                <a:cs typeface="Rubik" panose="00000500000000000000" pitchFamily="50" charset="-79"/>
              </a:rPr>
              <a:t>Yenilənmiş dövlət satınalmarının bir illik nəticəsi</a:t>
            </a:r>
          </a:p>
          <a:p>
            <a:pPr marL="285750" indent="-285750">
              <a:buFont typeface="Arial" panose="020B0604020202020204" pitchFamily="34" charset="0"/>
              <a:buChar char="•"/>
            </a:pPr>
            <a:r>
              <a:rPr lang="az-Latn-AZ" sz="1600" dirty="0">
                <a:latin typeface="Rubik" panose="00000500000000000000" pitchFamily="50" charset="-79"/>
                <a:cs typeface="Rubik" panose="00000500000000000000" pitchFamily="50" charset="-79"/>
              </a:rPr>
              <a:t>Şəffaflıq və Hesabatlılıq: Satınalmalarda İctimai İnamın Gücləndirilməsi</a:t>
            </a:r>
          </a:p>
          <a:p>
            <a:pPr marL="285750" indent="-285750">
              <a:buFont typeface="Arial" panose="020B0604020202020204" pitchFamily="34" charset="0"/>
              <a:buChar char="•"/>
            </a:pPr>
            <a:r>
              <a:rPr lang="az-Latn-AZ" sz="1600" dirty="0">
                <a:latin typeface="Rubik" panose="00000500000000000000" pitchFamily="50" charset="-79"/>
                <a:cs typeface="Rubik" panose="00000500000000000000" pitchFamily="50" charset="-79"/>
              </a:rPr>
              <a:t>Dəyişən Ehtiyaclara Real Zamanda Cavab Vermək</a:t>
            </a:r>
          </a:p>
          <a:p>
            <a:pPr marL="285750" indent="-285750">
              <a:buFont typeface="Arial" panose="020B0604020202020204" pitchFamily="34" charset="0"/>
              <a:buChar char="•"/>
            </a:pPr>
            <a:r>
              <a:rPr lang="az-Latn-AZ" sz="1600" dirty="0">
                <a:latin typeface="Rubik" panose="00000500000000000000" pitchFamily="50" charset="-79"/>
                <a:cs typeface="Rubik" panose="00000500000000000000" pitchFamily="50" charset="-79"/>
              </a:rPr>
              <a:t>Performansın ölçülməsi: dövlət satınalmalarında uğurun dəyərləndirilməsi</a:t>
            </a:r>
          </a:p>
          <a:p>
            <a:pPr marL="285750" indent="-285750">
              <a:buFont typeface="Arial" panose="020B0604020202020204" pitchFamily="34" charset="0"/>
              <a:buChar char="•"/>
            </a:pPr>
            <a:r>
              <a:rPr lang="az-Latn-AZ" sz="1600" dirty="0">
                <a:latin typeface="Rubik" panose="00000500000000000000" pitchFamily="50" charset="-79"/>
                <a:cs typeface="Rubik" panose="00000500000000000000" pitchFamily="50" charset="-79"/>
              </a:rPr>
              <a:t>Yeni Təchizatçıları cəlb etmək üçün strategiyalar</a:t>
            </a:r>
          </a:p>
          <a:p>
            <a:pPr marL="285750" indent="-285750">
              <a:buFont typeface="Arial" panose="020B0604020202020204" pitchFamily="34" charset="0"/>
              <a:buChar char="•"/>
            </a:pPr>
            <a:r>
              <a:rPr lang="az-Latn-AZ" sz="1600" dirty="0">
                <a:latin typeface="Rubik" panose="00000500000000000000" pitchFamily="50" charset="-79"/>
                <a:cs typeface="Rubik" panose="00000500000000000000" pitchFamily="50" charset="-79"/>
              </a:rPr>
              <a:t>Dairəvi təchizat zəncirləri</a:t>
            </a:r>
          </a:p>
          <a:p>
            <a:pPr marL="285750" indent="-285750">
              <a:buFont typeface="Arial" panose="020B0604020202020204" pitchFamily="34" charset="0"/>
              <a:buChar char="•"/>
            </a:pPr>
            <a:r>
              <a:rPr lang="az-Latn-AZ" sz="1600" dirty="0">
                <a:latin typeface="Rubik" panose="00000500000000000000" pitchFamily="50" charset="-79"/>
                <a:cs typeface="Rubik" panose="00000500000000000000" pitchFamily="50" charset="-79"/>
              </a:rPr>
              <a:t>Dayanıqlılıq və Risklərin İdarə Edilməsi</a:t>
            </a:r>
          </a:p>
          <a:p>
            <a:pPr marL="285750" indent="-285750">
              <a:buFont typeface="Arial" panose="020B0604020202020204" pitchFamily="34" charset="0"/>
              <a:buChar char="•"/>
            </a:pPr>
            <a:r>
              <a:rPr lang="az-Latn-AZ" sz="1600" dirty="0">
                <a:latin typeface="Rubik" panose="00000500000000000000" pitchFamily="50" charset="-79"/>
                <a:cs typeface="Rubik" panose="00000500000000000000" pitchFamily="50" charset="-79"/>
              </a:rPr>
              <a:t>Logistikada avtomatlaşdırma,robototexnikanın rolu və gələcək trendlər</a:t>
            </a:r>
          </a:p>
          <a:p>
            <a:pPr marL="285750" indent="-285750">
              <a:buFont typeface="Arial" panose="020B0604020202020204" pitchFamily="34" charset="0"/>
              <a:buChar char="•"/>
            </a:pPr>
            <a:r>
              <a:rPr lang="az-Latn-AZ" sz="1600" dirty="0">
                <a:latin typeface="Rubik" panose="00000500000000000000" pitchFamily="50" charset="-79"/>
                <a:cs typeface="Rubik" panose="00000500000000000000" pitchFamily="50" charset="-79"/>
              </a:rPr>
              <a:t>Elektron ticarət logistikası: onlayn alış-verişin böyüməsinə uyğunlaşma</a:t>
            </a:r>
          </a:p>
          <a:p>
            <a:pPr marL="285750" indent="-285750">
              <a:buFont typeface="Arial" panose="020B0604020202020204" pitchFamily="34" charset="0"/>
              <a:buChar char="•"/>
            </a:pPr>
            <a:r>
              <a:rPr lang="az-Latn-AZ" sz="1600" dirty="0">
                <a:latin typeface="Rubik" panose="00000500000000000000" pitchFamily="50" charset="-79"/>
                <a:cs typeface="Rubik" panose="00000500000000000000" pitchFamily="50" charset="-79"/>
              </a:rPr>
              <a:t>Niyə İstehsal edə bilmirik-işçi qüvvəsinin inkişafı</a:t>
            </a:r>
          </a:p>
        </p:txBody>
      </p:sp>
      <p:sp>
        <p:nvSpPr>
          <p:cNvPr id="7" name="TextBox 6">
            <a:extLst>
              <a:ext uri="{FF2B5EF4-FFF2-40B4-BE49-F238E27FC236}">
                <a16:creationId xmlns:a16="http://schemas.microsoft.com/office/drawing/2014/main" id="{5A522C37-051B-4EE1-8F57-7702FAD7091F}"/>
              </a:ext>
            </a:extLst>
          </p:cNvPr>
          <p:cNvSpPr txBox="1"/>
          <p:nvPr/>
        </p:nvSpPr>
        <p:spPr>
          <a:xfrm>
            <a:off x="6418729" y="2073967"/>
            <a:ext cx="5181890" cy="3539430"/>
          </a:xfrm>
          <a:prstGeom prst="rect">
            <a:avLst/>
          </a:prstGeom>
          <a:noFill/>
        </p:spPr>
        <p:txBody>
          <a:bodyPr wrap="square">
            <a:spAutoFit/>
          </a:bodyPr>
          <a:lstStyle/>
          <a:p>
            <a:pPr marL="285750" indent="-285750">
              <a:buFont typeface="Arial" panose="020B0604020202020204" pitchFamily="34" charset="0"/>
              <a:buChar char="•"/>
            </a:pPr>
            <a:r>
              <a:rPr lang="az-Latn-AZ" sz="1600" dirty="0">
                <a:latin typeface="Rubik" panose="00000500000000000000" pitchFamily="50" charset="-79"/>
                <a:cs typeface="Rubik" panose="00000500000000000000" pitchFamily="50" charset="-79"/>
              </a:rPr>
              <a:t>Təchizat Zəncirində Blockchain-in Rolu:</a:t>
            </a:r>
          </a:p>
          <a:p>
            <a:pPr marL="285750" indent="-285750">
              <a:buFont typeface="Arial" panose="020B0604020202020204" pitchFamily="34" charset="0"/>
              <a:buChar char="•"/>
            </a:pPr>
            <a:r>
              <a:rPr lang="az-Latn-AZ" sz="1600" dirty="0">
                <a:latin typeface="Rubik" panose="00000500000000000000" pitchFamily="50" charset="-79"/>
                <a:cs typeface="Rubik" panose="00000500000000000000" pitchFamily="50" charset="-79"/>
              </a:rPr>
              <a:t>Data Analitikası və Qərar Qəbuletmə</a:t>
            </a:r>
          </a:p>
          <a:p>
            <a:pPr marL="285750" indent="-285750">
              <a:buFont typeface="Arial" panose="020B0604020202020204" pitchFamily="34" charset="0"/>
              <a:buChar char="•"/>
            </a:pPr>
            <a:r>
              <a:rPr lang="az-Latn-AZ" sz="1600" dirty="0">
                <a:latin typeface="Rubik" panose="00000500000000000000" pitchFamily="50" charset="-79"/>
                <a:cs typeface="Rubik" panose="00000500000000000000" pitchFamily="50" charset="-79"/>
              </a:rPr>
              <a:t>Texnologiyanın tətbiqi problemləri və həll yolları</a:t>
            </a:r>
          </a:p>
          <a:p>
            <a:pPr marL="285750" indent="-285750">
              <a:buFont typeface="Arial" panose="020B0604020202020204" pitchFamily="34" charset="0"/>
              <a:buChar char="•"/>
            </a:pPr>
            <a:r>
              <a:rPr lang="az-Latn-AZ" sz="1600" dirty="0">
                <a:latin typeface="Rubik" panose="00000500000000000000" pitchFamily="50" charset="-79"/>
                <a:cs typeface="Rubik" panose="00000500000000000000" pitchFamily="50" charset="-79"/>
              </a:rPr>
              <a:t>Qlobal Ticarət Dinamikası: Ticarətdə Çətinliklər və İmkanlar</a:t>
            </a:r>
          </a:p>
          <a:p>
            <a:pPr marL="285750" indent="-285750">
              <a:buFont typeface="Arial" panose="020B0604020202020204" pitchFamily="34" charset="0"/>
              <a:buChar char="•"/>
            </a:pPr>
            <a:r>
              <a:rPr lang="az-Latn-AZ" sz="1600" dirty="0">
                <a:latin typeface="Rubik" panose="00000500000000000000" pitchFamily="50" charset="-79"/>
                <a:cs typeface="Rubik" panose="00000500000000000000" pitchFamily="50" charset="-79"/>
              </a:rPr>
              <a:t>Təchizat Zənciri Boyu Qarşılıqlı Qazanma və Tərəfdaşlıq strategiyası</a:t>
            </a:r>
          </a:p>
          <a:p>
            <a:pPr marL="285750" indent="-285750">
              <a:buFont typeface="Arial" panose="020B0604020202020204" pitchFamily="34" charset="0"/>
              <a:buChar char="•"/>
            </a:pPr>
            <a:r>
              <a:rPr lang="az-Latn-AZ" sz="1600" dirty="0">
                <a:latin typeface="Rubik" panose="00000500000000000000" pitchFamily="50" charset="-79"/>
                <a:cs typeface="Rubik" panose="00000500000000000000" pitchFamily="50" charset="-79"/>
              </a:rPr>
              <a:t>AR Gömrük Prosedurların Biznesə Təsiri</a:t>
            </a:r>
          </a:p>
          <a:p>
            <a:pPr marL="285750" indent="-285750">
              <a:buFont typeface="Arial" panose="020B0604020202020204" pitchFamily="34" charset="0"/>
              <a:buChar char="•"/>
            </a:pPr>
            <a:r>
              <a:rPr lang="az-Latn-AZ" sz="1600" dirty="0">
                <a:latin typeface="Rubik" panose="00000500000000000000" pitchFamily="50" charset="-79"/>
                <a:cs typeface="Rubik" panose="00000500000000000000" pitchFamily="50" charset="-79"/>
              </a:rPr>
              <a:t>Strateji planlaşdırma: Qida və Qeyri qida</a:t>
            </a:r>
          </a:p>
          <a:p>
            <a:pPr marL="285750" indent="-285750">
              <a:buFont typeface="Arial" panose="020B0604020202020204" pitchFamily="34" charset="0"/>
              <a:buChar char="•"/>
            </a:pPr>
            <a:r>
              <a:rPr lang="az-Latn-AZ" sz="1600" dirty="0">
                <a:latin typeface="Rubik" panose="00000500000000000000" pitchFamily="50" charset="-79"/>
                <a:cs typeface="Rubik" panose="00000500000000000000" pitchFamily="50" charset="-79"/>
              </a:rPr>
              <a:t>KPI - Təchizat Zəncirində rolu</a:t>
            </a:r>
          </a:p>
          <a:p>
            <a:pPr marL="285750" indent="-285750">
              <a:buFont typeface="Arial" panose="020B0604020202020204" pitchFamily="34" charset="0"/>
              <a:buChar char="•"/>
            </a:pPr>
            <a:r>
              <a:rPr lang="az-Latn-AZ" sz="1600" dirty="0">
                <a:latin typeface="Rubik" panose="00000500000000000000" pitchFamily="50" charset="-79"/>
                <a:cs typeface="Rubik" panose="00000500000000000000" pitchFamily="50" charset="-79"/>
              </a:rPr>
              <a:t>Təchizat Zəncirində Dövlət qurumları sürəti azaldırmı?</a:t>
            </a:r>
          </a:p>
          <a:p>
            <a:pPr marL="285750" indent="-285750">
              <a:buFont typeface="Arial" panose="020B0604020202020204" pitchFamily="34" charset="0"/>
              <a:buChar char="•"/>
            </a:pPr>
            <a:r>
              <a:rPr lang="az-Latn-AZ" sz="1600" dirty="0">
                <a:latin typeface="Rubik" panose="00000500000000000000" pitchFamily="50" charset="-79"/>
                <a:cs typeface="Rubik" panose="00000500000000000000" pitchFamily="50" charset="-79"/>
              </a:rPr>
              <a:t>Təchizat zəncirində saxtakarlığı və riskləri necə idarə etmək olar</a:t>
            </a:r>
          </a:p>
        </p:txBody>
      </p:sp>
    </p:spTree>
    <p:extLst>
      <p:ext uri="{BB962C8B-B14F-4D97-AF65-F5344CB8AC3E}">
        <p14:creationId xmlns:p14="http://schemas.microsoft.com/office/powerpoint/2010/main" val="7893403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3BF3A3E-7F6A-729B-BCBB-E26936C7F655}"/>
              </a:ext>
            </a:extLst>
          </p:cNvPr>
          <p:cNvSpPr txBox="1"/>
          <p:nvPr/>
        </p:nvSpPr>
        <p:spPr>
          <a:xfrm>
            <a:off x="2041143" y="2951946"/>
            <a:ext cx="4790739" cy="1323439"/>
          </a:xfrm>
          <a:prstGeom prst="rect">
            <a:avLst/>
          </a:prstGeom>
          <a:noFill/>
        </p:spPr>
        <p:txBody>
          <a:bodyPr wrap="square" rtlCol="0">
            <a:spAutoFit/>
          </a:bodyPr>
          <a:lstStyle/>
          <a:p>
            <a:pPr algn="ctr"/>
            <a:r>
              <a:rPr lang="az-Latn-AZ" sz="4000" dirty="0">
                <a:solidFill>
                  <a:srgbClr val="3A3D3D"/>
                </a:solidFill>
                <a:latin typeface="Rubik" panose="00000500000000000000" pitchFamily="50" charset="-79"/>
                <a:cs typeface="Rubik" panose="00000500000000000000" pitchFamily="50" charset="-79"/>
              </a:rPr>
              <a:t>Tədbirdə iştirakın </a:t>
            </a:r>
          </a:p>
          <a:p>
            <a:pPr algn="ctr"/>
            <a:r>
              <a:rPr lang="az-Latn-AZ" sz="4000" dirty="0">
                <a:solidFill>
                  <a:srgbClr val="3A3D3D"/>
                </a:solidFill>
                <a:latin typeface="Rubik" panose="00000500000000000000" pitchFamily="50" charset="-79"/>
                <a:cs typeface="Rubik" panose="00000500000000000000" pitchFamily="50" charset="-79"/>
              </a:rPr>
              <a:t>faydaları</a:t>
            </a:r>
          </a:p>
        </p:txBody>
      </p:sp>
    </p:spTree>
    <p:extLst>
      <p:ext uri="{BB962C8B-B14F-4D97-AF65-F5344CB8AC3E}">
        <p14:creationId xmlns:p14="http://schemas.microsoft.com/office/powerpoint/2010/main" val="26478523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BEA14E4-720B-75E2-92BC-4202B9BFBBB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43585BC4-0DE9-4799-0D0B-E23D78D9E234}"/>
              </a:ext>
            </a:extLst>
          </p:cNvPr>
          <p:cNvSpPr txBox="1"/>
          <p:nvPr/>
        </p:nvSpPr>
        <p:spPr>
          <a:xfrm>
            <a:off x="7462160" y="662222"/>
            <a:ext cx="4138459" cy="400110"/>
          </a:xfrm>
          <a:prstGeom prst="rect">
            <a:avLst/>
          </a:prstGeom>
          <a:noFill/>
        </p:spPr>
        <p:txBody>
          <a:bodyPr wrap="square">
            <a:spAutoFit/>
          </a:bodyPr>
          <a:lstStyle/>
          <a:p>
            <a:pPr algn="ctr"/>
            <a:r>
              <a:rPr lang="az-Latn-AZ" sz="2000" b="1" dirty="0">
                <a:solidFill>
                  <a:schemeClr val="bg1"/>
                </a:solidFill>
                <a:latin typeface="Rubik" panose="00000500000000000000" pitchFamily="50" charset="-79"/>
                <a:cs typeface="Rubik" panose="00000500000000000000" pitchFamily="50" charset="-79"/>
              </a:rPr>
              <a:t>Tədbirdə iştirakın faydaları</a:t>
            </a:r>
            <a:endParaRPr lang="en-US" sz="2000" b="1" dirty="0">
              <a:solidFill>
                <a:schemeClr val="bg1"/>
              </a:solidFill>
              <a:latin typeface="Rubik" panose="00000500000000000000" pitchFamily="50" charset="-79"/>
              <a:cs typeface="Rubik" panose="00000500000000000000" pitchFamily="50" charset="-79"/>
            </a:endParaRPr>
          </a:p>
        </p:txBody>
      </p:sp>
      <p:sp>
        <p:nvSpPr>
          <p:cNvPr id="5" name="TextBox 4">
            <a:extLst>
              <a:ext uri="{FF2B5EF4-FFF2-40B4-BE49-F238E27FC236}">
                <a16:creationId xmlns:a16="http://schemas.microsoft.com/office/drawing/2014/main" id="{14A932C6-EC31-46DF-97E9-61976429834B}"/>
              </a:ext>
            </a:extLst>
          </p:cNvPr>
          <p:cNvSpPr txBox="1"/>
          <p:nvPr/>
        </p:nvSpPr>
        <p:spPr>
          <a:xfrm>
            <a:off x="593867" y="2688245"/>
            <a:ext cx="11006752" cy="3416320"/>
          </a:xfrm>
          <a:prstGeom prst="rect">
            <a:avLst/>
          </a:prstGeom>
          <a:noFill/>
        </p:spPr>
        <p:txBody>
          <a:bodyPr wrap="square">
            <a:spAutoFit/>
          </a:bodyPr>
          <a:lstStyle/>
          <a:p>
            <a:pPr algn="just"/>
            <a:r>
              <a:rPr lang="en-US" sz="2400" dirty="0" err="1">
                <a:latin typeface="Rubik" panose="00000500000000000000" pitchFamily="50" charset="-79"/>
                <a:cs typeface="Rubik" panose="00000500000000000000" pitchFamily="50" charset="-79"/>
              </a:rPr>
              <a:t>Zirvə</a:t>
            </a:r>
            <a:r>
              <a:rPr lang="en-US" sz="2400" dirty="0">
                <a:latin typeface="Rubik" panose="00000500000000000000" pitchFamily="50" charset="-79"/>
                <a:cs typeface="Rubik" panose="00000500000000000000" pitchFamily="50" charset="-79"/>
              </a:rPr>
              <a:t>, </a:t>
            </a:r>
            <a:r>
              <a:rPr lang="en-US" sz="2400" dirty="0" err="1">
                <a:latin typeface="Rubik" panose="00000500000000000000" pitchFamily="50" charset="-79"/>
                <a:cs typeface="Rubik" panose="00000500000000000000" pitchFamily="50" charset="-79"/>
              </a:rPr>
              <a:t>Azərbaycanın</a:t>
            </a:r>
            <a:r>
              <a:rPr lang="en-US" sz="2400" dirty="0">
                <a:latin typeface="Rubik" panose="00000500000000000000" pitchFamily="50" charset="-79"/>
                <a:cs typeface="Rubik" panose="00000500000000000000" pitchFamily="50" charset="-79"/>
              </a:rPr>
              <a:t> </a:t>
            </a:r>
            <a:r>
              <a:rPr lang="en-US" sz="2400" dirty="0" err="1">
                <a:latin typeface="Rubik" panose="00000500000000000000" pitchFamily="50" charset="-79"/>
                <a:cs typeface="Rubik" panose="00000500000000000000" pitchFamily="50" charset="-79"/>
              </a:rPr>
              <a:t>təchizat</a:t>
            </a:r>
            <a:r>
              <a:rPr lang="en-US" sz="2400" dirty="0">
                <a:latin typeface="Rubik" panose="00000500000000000000" pitchFamily="50" charset="-79"/>
                <a:cs typeface="Rubik" panose="00000500000000000000" pitchFamily="50" charset="-79"/>
              </a:rPr>
              <a:t> </a:t>
            </a:r>
            <a:r>
              <a:rPr lang="en-US" sz="2400" dirty="0" err="1">
                <a:latin typeface="Rubik" panose="00000500000000000000" pitchFamily="50" charset="-79"/>
                <a:cs typeface="Rubik" panose="00000500000000000000" pitchFamily="50" charset="-79"/>
              </a:rPr>
              <a:t>zəncirində</a:t>
            </a:r>
            <a:r>
              <a:rPr lang="en-US" sz="2400" dirty="0">
                <a:latin typeface="Rubik" panose="00000500000000000000" pitchFamily="50" charset="-79"/>
                <a:cs typeface="Rubik" panose="00000500000000000000" pitchFamily="50" charset="-79"/>
              </a:rPr>
              <a:t> </a:t>
            </a:r>
            <a:r>
              <a:rPr lang="en-US" sz="2400" dirty="0" err="1">
                <a:latin typeface="Rubik" panose="00000500000000000000" pitchFamily="50" charset="-79"/>
                <a:cs typeface="Rubik" panose="00000500000000000000" pitchFamily="50" charset="-79"/>
              </a:rPr>
              <a:t>rast</a:t>
            </a:r>
            <a:r>
              <a:rPr lang="en-US" sz="2400" dirty="0">
                <a:latin typeface="Rubik" panose="00000500000000000000" pitchFamily="50" charset="-79"/>
                <a:cs typeface="Rubik" panose="00000500000000000000" pitchFamily="50" charset="-79"/>
              </a:rPr>
              <a:t> </a:t>
            </a:r>
            <a:r>
              <a:rPr lang="en-US" sz="2400" dirty="0" err="1">
                <a:latin typeface="Rubik" panose="00000500000000000000" pitchFamily="50" charset="-79"/>
                <a:cs typeface="Rubik" panose="00000500000000000000" pitchFamily="50" charset="-79"/>
              </a:rPr>
              <a:t>gəlinən</a:t>
            </a:r>
            <a:r>
              <a:rPr lang="en-US" sz="2400" dirty="0">
                <a:latin typeface="Rubik" panose="00000500000000000000" pitchFamily="50" charset="-79"/>
                <a:cs typeface="Rubik" panose="00000500000000000000" pitchFamily="50" charset="-79"/>
              </a:rPr>
              <a:t> </a:t>
            </a:r>
            <a:r>
              <a:rPr lang="en-US" sz="2400" dirty="0" err="1">
                <a:latin typeface="Rubik" panose="00000500000000000000" pitchFamily="50" charset="-79"/>
                <a:cs typeface="Rubik" panose="00000500000000000000" pitchFamily="50" charset="-79"/>
              </a:rPr>
              <a:t>problemlərin</a:t>
            </a:r>
            <a:r>
              <a:rPr lang="en-US" sz="2400" dirty="0">
                <a:latin typeface="Rubik" panose="00000500000000000000" pitchFamily="50" charset="-79"/>
                <a:cs typeface="Rubik" panose="00000500000000000000" pitchFamily="50" charset="-79"/>
              </a:rPr>
              <a:t> </a:t>
            </a:r>
            <a:r>
              <a:rPr lang="en-US" sz="2400" dirty="0" err="1">
                <a:latin typeface="Rubik" panose="00000500000000000000" pitchFamily="50" charset="-79"/>
                <a:cs typeface="Rubik" panose="00000500000000000000" pitchFamily="50" charset="-79"/>
              </a:rPr>
              <a:t>həll</a:t>
            </a:r>
            <a:r>
              <a:rPr lang="en-US" sz="2400" dirty="0">
                <a:latin typeface="Rubik" panose="00000500000000000000" pitchFamily="50" charset="-79"/>
                <a:cs typeface="Rubik" panose="00000500000000000000" pitchFamily="50" charset="-79"/>
              </a:rPr>
              <a:t> </a:t>
            </a:r>
            <a:r>
              <a:rPr lang="en-US" sz="2400" dirty="0" err="1">
                <a:latin typeface="Rubik" panose="00000500000000000000" pitchFamily="50" charset="-79"/>
                <a:cs typeface="Rubik" panose="00000500000000000000" pitchFamily="50" charset="-79"/>
              </a:rPr>
              <a:t>yollarını</a:t>
            </a:r>
            <a:r>
              <a:rPr lang="en-US" sz="2400" dirty="0">
                <a:latin typeface="Rubik" panose="00000500000000000000" pitchFamily="50" charset="-79"/>
                <a:cs typeface="Rubik" panose="00000500000000000000" pitchFamily="50" charset="-79"/>
              </a:rPr>
              <a:t> </a:t>
            </a:r>
            <a:r>
              <a:rPr lang="en-US" sz="2400" dirty="0" err="1">
                <a:latin typeface="Rubik" panose="00000500000000000000" pitchFamily="50" charset="-79"/>
                <a:cs typeface="Rubik" panose="00000500000000000000" pitchFamily="50" charset="-79"/>
              </a:rPr>
              <a:t>təqdim</a:t>
            </a:r>
            <a:r>
              <a:rPr lang="en-US" sz="2400" dirty="0">
                <a:latin typeface="Rubik" panose="00000500000000000000" pitchFamily="50" charset="-79"/>
                <a:cs typeface="Rubik" panose="00000500000000000000" pitchFamily="50" charset="-79"/>
              </a:rPr>
              <a:t> </a:t>
            </a:r>
            <a:r>
              <a:rPr lang="en-US" sz="2400" dirty="0" err="1">
                <a:latin typeface="Rubik" panose="00000500000000000000" pitchFamily="50" charset="-79"/>
                <a:cs typeface="Rubik" panose="00000500000000000000" pitchFamily="50" charset="-79"/>
              </a:rPr>
              <a:t>edərək</a:t>
            </a:r>
            <a:r>
              <a:rPr lang="en-US" sz="2400" dirty="0">
                <a:latin typeface="Rubik" panose="00000500000000000000" pitchFamily="50" charset="-79"/>
                <a:cs typeface="Rubik" panose="00000500000000000000" pitchFamily="50" charset="-79"/>
              </a:rPr>
              <a:t> </a:t>
            </a:r>
            <a:r>
              <a:rPr lang="en-US" sz="2400" dirty="0" err="1">
                <a:latin typeface="Rubik" panose="00000500000000000000" pitchFamily="50" charset="-79"/>
                <a:cs typeface="Rubik" panose="00000500000000000000" pitchFamily="50" charset="-79"/>
              </a:rPr>
              <a:t>davamlı</a:t>
            </a:r>
            <a:r>
              <a:rPr lang="en-US" sz="2400" dirty="0">
                <a:latin typeface="Rubik" panose="00000500000000000000" pitchFamily="50" charset="-79"/>
                <a:cs typeface="Rubik" panose="00000500000000000000" pitchFamily="50" charset="-79"/>
              </a:rPr>
              <a:t> </a:t>
            </a:r>
            <a:r>
              <a:rPr lang="en-US" sz="2400" dirty="0" err="1">
                <a:latin typeface="Rubik" panose="00000500000000000000" pitchFamily="50" charset="-79"/>
                <a:cs typeface="Rubik" panose="00000500000000000000" pitchFamily="50" charset="-79"/>
              </a:rPr>
              <a:t>inkişaf</a:t>
            </a:r>
            <a:r>
              <a:rPr lang="en-US" sz="2400" dirty="0">
                <a:latin typeface="Rubik" panose="00000500000000000000" pitchFamily="50" charset="-79"/>
                <a:cs typeface="Rubik" panose="00000500000000000000" pitchFamily="50" charset="-79"/>
              </a:rPr>
              <a:t> </a:t>
            </a:r>
            <a:r>
              <a:rPr lang="en-US" sz="2400" dirty="0" err="1">
                <a:latin typeface="Rubik" panose="00000500000000000000" pitchFamily="50" charset="-79"/>
                <a:cs typeface="Rubik" panose="00000500000000000000" pitchFamily="50" charset="-79"/>
              </a:rPr>
              <a:t>üçün</a:t>
            </a:r>
            <a:r>
              <a:rPr lang="en-US" sz="2400" dirty="0">
                <a:latin typeface="Rubik" panose="00000500000000000000" pitchFamily="50" charset="-79"/>
                <a:cs typeface="Rubik" panose="00000500000000000000" pitchFamily="50" charset="-79"/>
              </a:rPr>
              <a:t> </a:t>
            </a:r>
            <a:r>
              <a:rPr lang="en-US" sz="2400" dirty="0" err="1">
                <a:latin typeface="Rubik" panose="00000500000000000000" pitchFamily="50" charset="-79"/>
                <a:cs typeface="Rubik" panose="00000500000000000000" pitchFamily="50" charset="-79"/>
              </a:rPr>
              <a:t>zəmin</a:t>
            </a:r>
            <a:r>
              <a:rPr lang="en-US" sz="2400" dirty="0">
                <a:latin typeface="Rubik" panose="00000500000000000000" pitchFamily="50" charset="-79"/>
                <a:cs typeface="Rubik" panose="00000500000000000000" pitchFamily="50" charset="-79"/>
              </a:rPr>
              <a:t> </a:t>
            </a:r>
            <a:r>
              <a:rPr lang="en-US" sz="2400" dirty="0" err="1">
                <a:latin typeface="Rubik" panose="00000500000000000000" pitchFamily="50" charset="-79"/>
                <a:cs typeface="Rubik" panose="00000500000000000000" pitchFamily="50" charset="-79"/>
              </a:rPr>
              <a:t>yaradacaq</a:t>
            </a:r>
            <a:r>
              <a:rPr lang="en-US" sz="2400" dirty="0">
                <a:latin typeface="Rubik" panose="00000500000000000000" pitchFamily="50" charset="-79"/>
                <a:cs typeface="Rubik" panose="00000500000000000000" pitchFamily="50" charset="-79"/>
              </a:rPr>
              <a:t>.</a:t>
            </a:r>
            <a:endParaRPr lang="az-Latn-AZ" sz="2400" dirty="0">
              <a:latin typeface="Rubik" panose="00000500000000000000" pitchFamily="50" charset="-79"/>
              <a:cs typeface="Rubik" panose="00000500000000000000" pitchFamily="50" charset="-79"/>
            </a:endParaRPr>
          </a:p>
          <a:p>
            <a:pPr algn="just"/>
            <a:r>
              <a:rPr lang="en-US" sz="2400" dirty="0" err="1">
                <a:latin typeface="Rubik" panose="00000500000000000000" pitchFamily="50" charset="-79"/>
                <a:cs typeface="Rubik" panose="00000500000000000000" pitchFamily="50" charset="-79"/>
              </a:rPr>
              <a:t>Dövlət</a:t>
            </a:r>
            <a:r>
              <a:rPr lang="en-US" sz="2400" dirty="0">
                <a:latin typeface="Rubik" panose="00000500000000000000" pitchFamily="50" charset="-79"/>
                <a:cs typeface="Rubik" panose="00000500000000000000" pitchFamily="50" charset="-79"/>
              </a:rPr>
              <a:t> </a:t>
            </a:r>
            <a:r>
              <a:rPr lang="en-US" sz="2400" dirty="0" err="1">
                <a:latin typeface="Rubik" panose="00000500000000000000" pitchFamily="50" charset="-79"/>
                <a:cs typeface="Rubik" panose="00000500000000000000" pitchFamily="50" charset="-79"/>
              </a:rPr>
              <a:t>və</a:t>
            </a:r>
            <a:r>
              <a:rPr lang="en-US" sz="2400" dirty="0">
                <a:latin typeface="Rubik" panose="00000500000000000000" pitchFamily="50" charset="-79"/>
                <a:cs typeface="Rubik" panose="00000500000000000000" pitchFamily="50" charset="-79"/>
              </a:rPr>
              <a:t> </a:t>
            </a:r>
            <a:r>
              <a:rPr lang="en-US" sz="2400" dirty="0" err="1">
                <a:latin typeface="Rubik" panose="00000500000000000000" pitchFamily="50" charset="-79"/>
                <a:cs typeface="Rubik" panose="00000500000000000000" pitchFamily="50" charset="-79"/>
              </a:rPr>
              <a:t>Özəl</a:t>
            </a:r>
            <a:r>
              <a:rPr lang="en-US" sz="2400" dirty="0">
                <a:latin typeface="Rubik" panose="00000500000000000000" pitchFamily="50" charset="-79"/>
                <a:cs typeface="Rubik" panose="00000500000000000000" pitchFamily="50" charset="-79"/>
              </a:rPr>
              <a:t> Sektor </a:t>
            </a:r>
            <a:r>
              <a:rPr lang="en-US" sz="2400" dirty="0" err="1">
                <a:latin typeface="Rubik" panose="00000500000000000000" pitchFamily="50" charset="-79"/>
                <a:cs typeface="Rubik" panose="00000500000000000000" pitchFamily="50" charset="-79"/>
              </a:rPr>
              <a:t>Arasında</a:t>
            </a:r>
            <a:r>
              <a:rPr lang="en-US" sz="2400" dirty="0">
                <a:latin typeface="Rubik" panose="00000500000000000000" pitchFamily="50" charset="-79"/>
                <a:cs typeface="Rubik" panose="00000500000000000000" pitchFamily="50" charset="-79"/>
              </a:rPr>
              <a:t> </a:t>
            </a:r>
            <a:r>
              <a:rPr lang="en-US" sz="2400" dirty="0" err="1">
                <a:latin typeface="Rubik" panose="00000500000000000000" pitchFamily="50" charset="-79"/>
                <a:cs typeface="Rubik" panose="00000500000000000000" pitchFamily="50" charset="-79"/>
              </a:rPr>
              <a:t>Körpü</a:t>
            </a:r>
            <a:r>
              <a:rPr lang="en-US" sz="2400" dirty="0">
                <a:latin typeface="Rubik" panose="00000500000000000000" pitchFamily="50" charset="-79"/>
                <a:cs typeface="Rubik" panose="00000500000000000000" pitchFamily="50" charset="-79"/>
              </a:rPr>
              <a:t>: </a:t>
            </a:r>
            <a:r>
              <a:rPr lang="en-US" sz="2400" dirty="0" err="1">
                <a:latin typeface="Rubik" panose="00000500000000000000" pitchFamily="50" charset="-79"/>
                <a:cs typeface="Rubik" panose="00000500000000000000" pitchFamily="50" charset="-79"/>
              </a:rPr>
              <a:t>Dövlət</a:t>
            </a:r>
            <a:r>
              <a:rPr lang="en-US" sz="2400" dirty="0">
                <a:latin typeface="Rubik" panose="00000500000000000000" pitchFamily="50" charset="-79"/>
                <a:cs typeface="Rubik" panose="00000500000000000000" pitchFamily="50" charset="-79"/>
              </a:rPr>
              <a:t> </a:t>
            </a:r>
            <a:r>
              <a:rPr lang="en-US" sz="2400" dirty="0" err="1">
                <a:latin typeface="Rubik" panose="00000500000000000000" pitchFamily="50" charset="-79"/>
                <a:cs typeface="Rubik" panose="00000500000000000000" pitchFamily="50" charset="-79"/>
              </a:rPr>
              <a:t>qurumları</a:t>
            </a:r>
            <a:r>
              <a:rPr lang="en-US" sz="2400" dirty="0">
                <a:latin typeface="Rubik" panose="00000500000000000000" pitchFamily="50" charset="-79"/>
                <a:cs typeface="Rubik" panose="00000500000000000000" pitchFamily="50" charset="-79"/>
              </a:rPr>
              <a:t> </a:t>
            </a:r>
            <a:r>
              <a:rPr lang="en-US" sz="2400" dirty="0" err="1">
                <a:latin typeface="Rubik" panose="00000500000000000000" pitchFamily="50" charset="-79"/>
                <a:cs typeface="Rubik" panose="00000500000000000000" pitchFamily="50" charset="-79"/>
              </a:rPr>
              <a:t>ilə</a:t>
            </a:r>
            <a:r>
              <a:rPr lang="en-US" sz="2400" dirty="0">
                <a:latin typeface="Rubik" panose="00000500000000000000" pitchFamily="50" charset="-79"/>
                <a:cs typeface="Rubik" panose="00000500000000000000" pitchFamily="50" charset="-79"/>
              </a:rPr>
              <a:t> </a:t>
            </a:r>
            <a:r>
              <a:rPr lang="en-US" sz="2400" dirty="0" err="1">
                <a:latin typeface="Rubik" panose="00000500000000000000" pitchFamily="50" charset="-79"/>
                <a:cs typeface="Rubik" panose="00000500000000000000" pitchFamily="50" charset="-79"/>
              </a:rPr>
              <a:t>özəl</a:t>
            </a:r>
            <a:r>
              <a:rPr lang="en-US" sz="2400" dirty="0">
                <a:latin typeface="Rubik" panose="00000500000000000000" pitchFamily="50" charset="-79"/>
                <a:cs typeface="Rubik" panose="00000500000000000000" pitchFamily="50" charset="-79"/>
              </a:rPr>
              <a:t> </a:t>
            </a:r>
            <a:r>
              <a:rPr lang="en-US" sz="2400" dirty="0" err="1">
                <a:latin typeface="Rubik" panose="00000500000000000000" pitchFamily="50" charset="-79"/>
                <a:cs typeface="Rubik" panose="00000500000000000000" pitchFamily="50" charset="-79"/>
              </a:rPr>
              <a:t>sektor</a:t>
            </a:r>
            <a:r>
              <a:rPr lang="en-US" sz="2400" dirty="0">
                <a:latin typeface="Rubik" panose="00000500000000000000" pitchFamily="50" charset="-79"/>
                <a:cs typeface="Rubik" panose="00000500000000000000" pitchFamily="50" charset="-79"/>
              </a:rPr>
              <a:t> </a:t>
            </a:r>
            <a:r>
              <a:rPr lang="en-US" sz="2400" dirty="0" err="1">
                <a:latin typeface="Rubik" panose="00000500000000000000" pitchFamily="50" charset="-79"/>
                <a:cs typeface="Rubik" panose="00000500000000000000" pitchFamily="50" charset="-79"/>
              </a:rPr>
              <a:t>arasında</a:t>
            </a:r>
            <a:r>
              <a:rPr lang="en-US" sz="2400" dirty="0">
                <a:latin typeface="Rubik" panose="00000500000000000000" pitchFamily="50" charset="-79"/>
                <a:cs typeface="Rubik" panose="00000500000000000000" pitchFamily="50" charset="-79"/>
              </a:rPr>
              <a:t> </a:t>
            </a:r>
            <a:r>
              <a:rPr lang="en-US" sz="2400" dirty="0" err="1">
                <a:latin typeface="Rubik" panose="00000500000000000000" pitchFamily="50" charset="-79"/>
                <a:cs typeface="Rubik" panose="00000500000000000000" pitchFamily="50" charset="-79"/>
              </a:rPr>
              <a:t>dialoqu</a:t>
            </a:r>
            <a:r>
              <a:rPr lang="en-US" sz="2400" dirty="0">
                <a:latin typeface="Rubik" panose="00000500000000000000" pitchFamily="50" charset="-79"/>
                <a:cs typeface="Rubik" panose="00000500000000000000" pitchFamily="50" charset="-79"/>
              </a:rPr>
              <a:t> </a:t>
            </a:r>
            <a:r>
              <a:rPr lang="en-US" sz="2400" dirty="0" err="1">
                <a:latin typeface="Rubik" panose="00000500000000000000" pitchFamily="50" charset="-79"/>
                <a:cs typeface="Rubik" panose="00000500000000000000" pitchFamily="50" charset="-79"/>
              </a:rPr>
              <a:t>gücləndirərək</a:t>
            </a:r>
            <a:r>
              <a:rPr lang="en-US" sz="2400" dirty="0">
                <a:latin typeface="Rubik" panose="00000500000000000000" pitchFamily="50" charset="-79"/>
                <a:cs typeface="Rubik" panose="00000500000000000000" pitchFamily="50" charset="-79"/>
              </a:rPr>
              <a:t> </a:t>
            </a:r>
            <a:r>
              <a:rPr lang="en-US" sz="2400" dirty="0" err="1">
                <a:latin typeface="Rubik" panose="00000500000000000000" pitchFamily="50" charset="-79"/>
                <a:cs typeface="Rubik" panose="00000500000000000000" pitchFamily="50" charset="-79"/>
              </a:rPr>
              <a:t>əməkdaşlığı</a:t>
            </a:r>
            <a:r>
              <a:rPr lang="en-US" sz="2400" dirty="0">
                <a:latin typeface="Rubik" panose="00000500000000000000" pitchFamily="50" charset="-79"/>
                <a:cs typeface="Rubik" panose="00000500000000000000" pitchFamily="50" charset="-79"/>
              </a:rPr>
              <a:t> yeni </a:t>
            </a:r>
            <a:r>
              <a:rPr lang="en-US" sz="2400" dirty="0" err="1">
                <a:latin typeface="Rubik" panose="00000500000000000000" pitchFamily="50" charset="-79"/>
                <a:cs typeface="Rubik" panose="00000500000000000000" pitchFamily="50" charset="-79"/>
              </a:rPr>
              <a:t>səviyyəyə</a:t>
            </a:r>
            <a:r>
              <a:rPr lang="en-US" sz="2400" dirty="0">
                <a:latin typeface="Rubik" panose="00000500000000000000" pitchFamily="50" charset="-79"/>
                <a:cs typeface="Rubik" panose="00000500000000000000" pitchFamily="50" charset="-79"/>
              </a:rPr>
              <a:t> </a:t>
            </a:r>
            <a:r>
              <a:rPr lang="en-US" sz="2400" dirty="0" err="1">
                <a:latin typeface="Rubik" panose="00000500000000000000" pitchFamily="50" charset="-79"/>
                <a:cs typeface="Rubik" panose="00000500000000000000" pitchFamily="50" charset="-79"/>
              </a:rPr>
              <a:t>çatdıracaq</a:t>
            </a:r>
            <a:r>
              <a:rPr lang="en-US" sz="2400" dirty="0">
                <a:latin typeface="Rubik" panose="00000500000000000000" pitchFamily="50" charset="-79"/>
                <a:cs typeface="Rubik" panose="00000500000000000000" pitchFamily="50" charset="-79"/>
              </a:rPr>
              <a:t>.</a:t>
            </a:r>
            <a:r>
              <a:rPr lang="az-Latn-AZ" sz="2400" dirty="0">
                <a:latin typeface="Rubik" panose="00000500000000000000" pitchFamily="50" charset="-79"/>
                <a:cs typeface="Rubik" panose="00000500000000000000" pitchFamily="50" charset="-79"/>
              </a:rPr>
              <a:t> Zirvə, hər bir iştirakçını qlobal miqyasda baş verən innovasiyalarla tanış etmək, yeni tərəfdaşlıq imkanları yaratmaq və Azərbaycan iqtisadiyyatına dayanıqlı töhfə vermək məqsədini daşıyır. Bu tədbirdə iştirak etməklə, iştirakçılar həm sektorun gələcəyinə töhfə verə, həm də öz sahələrindəki yeni inkişaf trendləri ilə yaxından tanış ola biləcəklər.</a:t>
            </a:r>
            <a:endParaRPr lang="en-US" sz="2400" dirty="0">
              <a:latin typeface="Rubik" panose="00000500000000000000" pitchFamily="50" charset="-79"/>
              <a:cs typeface="Rubik" panose="00000500000000000000" pitchFamily="50" charset="-79"/>
            </a:endParaRPr>
          </a:p>
        </p:txBody>
      </p:sp>
    </p:spTree>
    <p:extLst>
      <p:ext uri="{BB962C8B-B14F-4D97-AF65-F5344CB8AC3E}">
        <p14:creationId xmlns:p14="http://schemas.microsoft.com/office/powerpoint/2010/main" val="561344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9F88792-3B18-DF1B-F33E-B072AD559FD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D09A68E-94F4-90BB-F010-5BBB87BD0894}"/>
              </a:ext>
            </a:extLst>
          </p:cNvPr>
          <p:cNvSpPr txBox="1"/>
          <p:nvPr/>
        </p:nvSpPr>
        <p:spPr>
          <a:xfrm>
            <a:off x="1515035" y="2951946"/>
            <a:ext cx="5316847" cy="1323439"/>
          </a:xfrm>
          <a:prstGeom prst="rect">
            <a:avLst/>
          </a:prstGeom>
          <a:noFill/>
        </p:spPr>
        <p:txBody>
          <a:bodyPr wrap="square" rtlCol="0">
            <a:spAutoFit/>
          </a:bodyPr>
          <a:lstStyle/>
          <a:p>
            <a:pPr algn="ctr"/>
            <a:r>
              <a:rPr lang="az-Latn-AZ" sz="4000" dirty="0">
                <a:solidFill>
                  <a:srgbClr val="3A3D3D"/>
                </a:solidFill>
                <a:latin typeface="Rubik" panose="00000500000000000000" pitchFamily="50" charset="-79"/>
                <a:cs typeface="Rubik" panose="00000500000000000000" pitchFamily="50" charset="-79"/>
              </a:rPr>
              <a:t>Tədbirin auditoriyası kimlərdir?</a:t>
            </a:r>
          </a:p>
        </p:txBody>
      </p:sp>
    </p:spTree>
    <p:extLst>
      <p:ext uri="{BB962C8B-B14F-4D97-AF65-F5344CB8AC3E}">
        <p14:creationId xmlns:p14="http://schemas.microsoft.com/office/powerpoint/2010/main" val="791204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AF18DD7-CE65-9949-474D-F2B15D6DFD7D}"/>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E97C92B-0AA4-75EB-A487-BA8DECE94C71}"/>
              </a:ext>
            </a:extLst>
          </p:cNvPr>
          <p:cNvSpPr txBox="1"/>
          <p:nvPr/>
        </p:nvSpPr>
        <p:spPr>
          <a:xfrm>
            <a:off x="7462160" y="662222"/>
            <a:ext cx="4138459" cy="707886"/>
          </a:xfrm>
          <a:prstGeom prst="rect">
            <a:avLst/>
          </a:prstGeom>
          <a:noFill/>
        </p:spPr>
        <p:txBody>
          <a:bodyPr wrap="square">
            <a:spAutoFit/>
          </a:bodyPr>
          <a:lstStyle/>
          <a:p>
            <a:pPr algn="ctr"/>
            <a:r>
              <a:rPr lang="az-Latn-AZ" sz="2000" b="1" dirty="0">
                <a:solidFill>
                  <a:schemeClr val="bg1"/>
                </a:solidFill>
                <a:latin typeface="Rubik" panose="00000500000000000000" pitchFamily="50" charset="-79"/>
                <a:cs typeface="Rubik" panose="00000500000000000000" pitchFamily="50" charset="-79"/>
              </a:rPr>
              <a:t>Tədbirin auditoriyası kimlərdir?</a:t>
            </a:r>
          </a:p>
        </p:txBody>
      </p:sp>
      <p:sp>
        <p:nvSpPr>
          <p:cNvPr id="5" name="TextBox 4">
            <a:extLst>
              <a:ext uri="{FF2B5EF4-FFF2-40B4-BE49-F238E27FC236}">
                <a16:creationId xmlns:a16="http://schemas.microsoft.com/office/drawing/2014/main" id="{05848AB9-28AC-4F7D-9086-FB2DFE473678}"/>
              </a:ext>
            </a:extLst>
          </p:cNvPr>
          <p:cNvSpPr txBox="1"/>
          <p:nvPr/>
        </p:nvSpPr>
        <p:spPr>
          <a:xfrm>
            <a:off x="1134035" y="2225460"/>
            <a:ext cx="9923930" cy="3970318"/>
          </a:xfrm>
          <a:prstGeom prst="rect">
            <a:avLst/>
          </a:prstGeom>
          <a:noFill/>
        </p:spPr>
        <p:txBody>
          <a:bodyPr wrap="square">
            <a:spAutoFit/>
          </a:bodyPr>
          <a:lstStyle/>
          <a:p>
            <a:r>
              <a:rPr lang="az-Latn-AZ" sz="1800" dirty="0">
                <a:latin typeface="Rubik" panose="00000500000000000000" pitchFamily="50" charset="-79"/>
                <a:cs typeface="Rubik" panose="00000500000000000000" pitchFamily="50" charset="-79"/>
              </a:rPr>
              <a:t>• Təchizat Zənciri Liderləri Zirvəsi ümumən davos formatı ağırlığı ilə keçirilir. Əsasən moderator və iştirakçıların suallarına spikerlərin cavabı, eyni zamanda spikerlərin qısa giriş mətni ilə başlayır.</a:t>
            </a:r>
          </a:p>
          <a:p>
            <a:r>
              <a:rPr lang="az-Latn-AZ" sz="1800" dirty="0">
                <a:latin typeface="Rubik" panose="00000500000000000000" pitchFamily="50" charset="-79"/>
                <a:cs typeface="Rubik" panose="00000500000000000000" pitchFamily="50" charset="-79"/>
              </a:rPr>
              <a:t> • İki gün ərzində 4 panel keçirilməsi, hər gün 2 kofe-çay fasiləsi və nahar fasiləsi nəzərdə tutulub </a:t>
            </a:r>
          </a:p>
          <a:p>
            <a:r>
              <a:rPr lang="az-Latn-AZ" sz="1800" dirty="0">
                <a:latin typeface="Rubik" panose="00000500000000000000" pitchFamily="50" charset="-79"/>
                <a:cs typeface="Rubik" panose="00000500000000000000" pitchFamily="50" charset="-79"/>
              </a:rPr>
              <a:t>• Tədbir dövlət qurumu nümayəndələrindən olmaqla açılış nitqi, özəl və dövlət  şirkətlərdən spiker çıxışları və panel müzakirələri şəklində 2 gün olmaqla 09:00- 18:00 saat aralığında keçiriləcəkdir. </a:t>
            </a:r>
          </a:p>
          <a:p>
            <a:r>
              <a:rPr lang="az-Latn-AZ" sz="1800" dirty="0">
                <a:latin typeface="Rubik" panose="00000500000000000000" pitchFamily="50" charset="-79"/>
                <a:cs typeface="Rubik" panose="00000500000000000000" pitchFamily="50" charset="-79"/>
              </a:rPr>
              <a:t>• Zirvədə spikerlərə suallar yalnız xüsusi QR code ilə iştirakçıların onlara təqdim edilən agendada olan qr kodu skan etməklə mümkün olacaqdır. • Zirvənin tam gün canlı çəkilişi, online izləyənlər üçün canlı yayımın aparılması, eləcə də foto, video xülasələrin hazırlanması nəzərdə tutulub.</a:t>
            </a:r>
          </a:p>
          <a:p>
            <a:r>
              <a:rPr lang="az-Latn-AZ" sz="1800" dirty="0">
                <a:latin typeface="Rubik" panose="00000500000000000000" pitchFamily="50" charset="-79"/>
                <a:cs typeface="Rubik" panose="00000500000000000000" pitchFamily="50" charset="-79"/>
              </a:rPr>
              <a:t>• Tədbir mətbuata açıq olub rəsmi veb saytdan akkreditasiyadan keçmiş mətbuat nümayəndələri üçün açıq olacaqdır</a:t>
            </a:r>
            <a:endParaRPr lang="en-US" sz="1800" dirty="0">
              <a:latin typeface="Rubik" panose="00000500000000000000" pitchFamily="50" charset="-79"/>
              <a:cs typeface="Rubik" panose="00000500000000000000" pitchFamily="50" charset="-79"/>
            </a:endParaRPr>
          </a:p>
        </p:txBody>
      </p:sp>
    </p:spTree>
    <p:extLst>
      <p:ext uri="{BB962C8B-B14F-4D97-AF65-F5344CB8AC3E}">
        <p14:creationId xmlns:p14="http://schemas.microsoft.com/office/powerpoint/2010/main" val="27564149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C90EF8A-2128-0989-F87B-0EAFE0A7AE0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056551D-551A-C18D-43CC-7C8B38AE4EE4}"/>
              </a:ext>
            </a:extLst>
          </p:cNvPr>
          <p:cNvSpPr txBox="1"/>
          <p:nvPr/>
        </p:nvSpPr>
        <p:spPr>
          <a:xfrm>
            <a:off x="7462160" y="662222"/>
            <a:ext cx="4138459" cy="400110"/>
          </a:xfrm>
          <a:prstGeom prst="rect">
            <a:avLst/>
          </a:prstGeom>
          <a:noFill/>
        </p:spPr>
        <p:txBody>
          <a:bodyPr wrap="square">
            <a:spAutoFit/>
          </a:bodyPr>
          <a:lstStyle/>
          <a:p>
            <a:pPr algn="ctr"/>
            <a:r>
              <a:rPr lang="az-Latn-AZ" sz="2000" b="1" dirty="0">
                <a:solidFill>
                  <a:schemeClr val="bg1"/>
                </a:solidFill>
                <a:latin typeface="Rubik" panose="00000500000000000000" pitchFamily="50" charset="-79"/>
                <a:cs typeface="Rubik" panose="00000500000000000000" pitchFamily="50" charset="-79"/>
              </a:rPr>
              <a:t>Tədbirin formatı</a:t>
            </a:r>
          </a:p>
        </p:txBody>
      </p:sp>
      <p:sp>
        <p:nvSpPr>
          <p:cNvPr id="6" name="TextBox 5">
            <a:extLst>
              <a:ext uri="{FF2B5EF4-FFF2-40B4-BE49-F238E27FC236}">
                <a16:creationId xmlns:a16="http://schemas.microsoft.com/office/drawing/2014/main" id="{C9036460-769D-4470-A68B-5935DE6C772A}"/>
              </a:ext>
            </a:extLst>
          </p:cNvPr>
          <p:cNvSpPr txBox="1"/>
          <p:nvPr/>
        </p:nvSpPr>
        <p:spPr>
          <a:xfrm>
            <a:off x="1111623" y="2287306"/>
            <a:ext cx="9968753" cy="3693319"/>
          </a:xfrm>
          <a:prstGeom prst="rect">
            <a:avLst/>
          </a:prstGeom>
          <a:noFill/>
        </p:spPr>
        <p:txBody>
          <a:bodyPr wrap="square">
            <a:spAutoFit/>
          </a:bodyPr>
          <a:lstStyle/>
          <a:p>
            <a:r>
              <a:rPr lang="az-Latn-AZ" sz="1800" dirty="0">
                <a:latin typeface="Rubik" panose="00000500000000000000" pitchFamily="50" charset="-79"/>
                <a:cs typeface="Rubik" panose="00000500000000000000" pitchFamily="50" charset="-79"/>
              </a:rPr>
              <a:t>• Təchizat Zənciri Liderləri Zirvəsi ümumən davos formatı ağırlığı ilə keçirilir. Əsasən moderator və iştirakçıların suallarına spikerlərin cavabı, eyni zamanda spikerlərin qısa giriş mətni ilə başlayır.</a:t>
            </a:r>
          </a:p>
          <a:p>
            <a:r>
              <a:rPr lang="az-Latn-AZ" sz="1800" dirty="0">
                <a:latin typeface="Rubik" panose="00000500000000000000" pitchFamily="50" charset="-79"/>
                <a:cs typeface="Rubik" panose="00000500000000000000" pitchFamily="50" charset="-79"/>
              </a:rPr>
              <a:t>• İki gün ərzində 4 panel keçirilməsi, hər gün 2 kofe-çay fasiləsi və nahar fasiləsi nəzərdə tutulub </a:t>
            </a:r>
          </a:p>
          <a:p>
            <a:r>
              <a:rPr lang="az-Latn-AZ" sz="1800" dirty="0">
                <a:latin typeface="Rubik" panose="00000500000000000000" pitchFamily="50" charset="-79"/>
                <a:cs typeface="Rubik" panose="00000500000000000000" pitchFamily="50" charset="-79"/>
              </a:rPr>
              <a:t>• Tədbir dövlət qurumu nümayəndələrindən olmaqla açılış nitqi, özəl və dövlət  şirkətlərdən spiker çıxışları və panel müzakirələri şəklində 2 gün olmaqla 09:00- 18:00 saat aralığında keçiriləcəkdir. </a:t>
            </a:r>
          </a:p>
          <a:p>
            <a:r>
              <a:rPr lang="az-Latn-AZ" sz="1800" dirty="0">
                <a:latin typeface="Rubik" panose="00000500000000000000" pitchFamily="50" charset="-79"/>
                <a:cs typeface="Rubik" panose="00000500000000000000" pitchFamily="50" charset="-79"/>
              </a:rPr>
              <a:t>• Zirvədə spikerlərə suallar yalnız xüsusi QR code ilə iştirakçıların onlara təqdim edilən agendada olan qr kodu skan etməklə mümkün olacaqdır. • Zirvənin tam gün canlı çəkilişi, online izləyənlər üçün canlı yayımın aparılması, eləcə də foto, video xülasələrin hazırlanması nəzərdə tutulub.</a:t>
            </a:r>
          </a:p>
          <a:p>
            <a:r>
              <a:rPr lang="az-Latn-AZ" sz="1800" dirty="0">
                <a:latin typeface="Rubik" panose="00000500000000000000" pitchFamily="50" charset="-79"/>
                <a:cs typeface="Rubik" panose="00000500000000000000" pitchFamily="50" charset="-79"/>
              </a:rPr>
              <a:t>• Tədbir mətbuata açıq olub rəsmi veb saytdan akkreditasiyadan keçmiş mətbuat nümayəndələri üçün açıq olacaqdır</a:t>
            </a:r>
            <a:endParaRPr lang="en-US" sz="1800" dirty="0">
              <a:latin typeface="Rubik" panose="00000500000000000000" pitchFamily="50" charset="-79"/>
              <a:cs typeface="Rubik" panose="00000500000000000000" pitchFamily="50" charset="-79"/>
            </a:endParaRPr>
          </a:p>
        </p:txBody>
      </p:sp>
    </p:spTree>
    <p:extLst>
      <p:ext uri="{BB962C8B-B14F-4D97-AF65-F5344CB8AC3E}">
        <p14:creationId xmlns:p14="http://schemas.microsoft.com/office/powerpoint/2010/main" val="9055367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ED02222-7E50-E16C-D4E4-59646081835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426734B-1A00-38DD-4E4F-DC01DC1863EE}"/>
              </a:ext>
            </a:extLst>
          </p:cNvPr>
          <p:cNvSpPr txBox="1"/>
          <p:nvPr/>
        </p:nvSpPr>
        <p:spPr>
          <a:xfrm>
            <a:off x="4183602" y="499110"/>
            <a:ext cx="6539472" cy="461665"/>
          </a:xfrm>
          <a:prstGeom prst="rect">
            <a:avLst/>
          </a:prstGeom>
          <a:noFill/>
        </p:spPr>
        <p:txBody>
          <a:bodyPr wrap="square">
            <a:spAutoFit/>
          </a:bodyPr>
          <a:lstStyle/>
          <a:p>
            <a:pPr algn="ctr"/>
            <a:r>
              <a:rPr lang="az-Latn-AZ" sz="2400" dirty="0">
                <a:ln w="0"/>
                <a:solidFill>
                  <a:srgbClr val="3A3D3D"/>
                </a:solidFill>
                <a:effectLst>
                  <a:outerShdw blurRad="38100" dist="19050" dir="2700000" algn="tl" rotWithShape="0">
                    <a:schemeClr val="dk1">
                      <a:alpha val="40000"/>
                    </a:schemeClr>
                  </a:outerShdw>
                </a:effectLst>
                <a:latin typeface="Rubik" panose="00000500000000000000" pitchFamily="50" charset="-79"/>
                <a:cs typeface="Rubik" panose="00000500000000000000" pitchFamily="50" charset="-79"/>
              </a:rPr>
              <a:t>T</a:t>
            </a:r>
            <a:r>
              <a:rPr lang="en-US" sz="2400" dirty="0" err="1">
                <a:ln w="0"/>
                <a:solidFill>
                  <a:srgbClr val="3A3D3D"/>
                </a:solidFill>
                <a:effectLst>
                  <a:outerShdw blurRad="38100" dist="19050" dir="2700000" algn="tl" rotWithShape="0">
                    <a:schemeClr val="dk1">
                      <a:alpha val="40000"/>
                    </a:schemeClr>
                  </a:outerShdw>
                </a:effectLst>
                <a:latin typeface="Rubik" panose="00000500000000000000" pitchFamily="50" charset="-79"/>
                <a:cs typeface="Rubik" panose="00000500000000000000" pitchFamily="50" charset="-79"/>
              </a:rPr>
              <a:t>ədbirin</a:t>
            </a:r>
            <a:r>
              <a:rPr lang="en-US" sz="2400" dirty="0">
                <a:ln w="0"/>
                <a:solidFill>
                  <a:srgbClr val="3A3D3D"/>
                </a:solidFill>
                <a:effectLst>
                  <a:outerShdw blurRad="38100" dist="19050" dir="2700000" algn="tl" rotWithShape="0">
                    <a:schemeClr val="dk1">
                      <a:alpha val="40000"/>
                    </a:schemeClr>
                  </a:outerShdw>
                </a:effectLst>
                <a:latin typeface="Rubik" panose="00000500000000000000" pitchFamily="50" charset="-79"/>
                <a:cs typeface="Rubik" panose="00000500000000000000" pitchFamily="50" charset="-79"/>
              </a:rPr>
              <a:t> </a:t>
            </a:r>
            <a:r>
              <a:rPr lang="az-Latn-AZ" sz="2400" dirty="0">
                <a:ln w="0"/>
                <a:solidFill>
                  <a:srgbClr val="3A3D3D"/>
                </a:solidFill>
                <a:effectLst>
                  <a:outerShdw blurRad="38100" dist="19050" dir="2700000" algn="tl" rotWithShape="0">
                    <a:schemeClr val="dk1">
                      <a:alpha val="40000"/>
                    </a:schemeClr>
                  </a:outerShdw>
                </a:effectLst>
                <a:latin typeface="Rubik" panose="00000500000000000000" pitchFamily="50" charset="-79"/>
                <a:cs typeface="Rubik" panose="00000500000000000000" pitchFamily="50" charset="-79"/>
              </a:rPr>
              <a:t>PR</a:t>
            </a:r>
            <a:r>
              <a:rPr lang="en-US" sz="2400" dirty="0">
                <a:ln w="0"/>
                <a:solidFill>
                  <a:srgbClr val="3A3D3D"/>
                </a:solidFill>
                <a:effectLst>
                  <a:outerShdw blurRad="38100" dist="19050" dir="2700000" algn="tl" rotWithShape="0">
                    <a:schemeClr val="dk1">
                      <a:alpha val="40000"/>
                    </a:schemeClr>
                  </a:outerShdw>
                </a:effectLst>
                <a:latin typeface="Rubik" panose="00000500000000000000" pitchFamily="50" charset="-79"/>
                <a:cs typeface="Rubik" panose="00000500000000000000" pitchFamily="50" charset="-79"/>
              </a:rPr>
              <a:t> </a:t>
            </a:r>
            <a:r>
              <a:rPr lang="en-US" sz="2400" dirty="0" err="1">
                <a:ln w="0"/>
                <a:solidFill>
                  <a:srgbClr val="3A3D3D"/>
                </a:solidFill>
                <a:effectLst>
                  <a:outerShdw blurRad="38100" dist="19050" dir="2700000" algn="tl" rotWithShape="0">
                    <a:schemeClr val="dk1">
                      <a:alpha val="40000"/>
                    </a:schemeClr>
                  </a:outerShdw>
                </a:effectLst>
                <a:latin typeface="Rubik" panose="00000500000000000000" pitchFamily="50" charset="-79"/>
                <a:cs typeface="Rubik" panose="00000500000000000000" pitchFamily="50" charset="-79"/>
              </a:rPr>
              <a:t>və</a:t>
            </a:r>
            <a:r>
              <a:rPr lang="en-US" sz="2400" dirty="0">
                <a:ln w="0"/>
                <a:solidFill>
                  <a:srgbClr val="3A3D3D"/>
                </a:solidFill>
                <a:effectLst>
                  <a:outerShdw blurRad="38100" dist="19050" dir="2700000" algn="tl" rotWithShape="0">
                    <a:schemeClr val="dk1">
                      <a:alpha val="40000"/>
                    </a:schemeClr>
                  </a:outerShdw>
                </a:effectLst>
                <a:latin typeface="Rubik" panose="00000500000000000000" pitchFamily="50" charset="-79"/>
                <a:cs typeface="Rubik" panose="00000500000000000000" pitchFamily="50" charset="-79"/>
              </a:rPr>
              <a:t> tan</a:t>
            </a:r>
            <a:r>
              <a:rPr lang="az-Latn-AZ" sz="2400" dirty="0">
                <a:ln w="0"/>
                <a:solidFill>
                  <a:srgbClr val="3A3D3D"/>
                </a:solidFill>
                <a:effectLst>
                  <a:outerShdw blurRad="38100" dist="19050" dir="2700000" algn="tl" rotWithShape="0">
                    <a:schemeClr val="dk1">
                      <a:alpha val="40000"/>
                    </a:schemeClr>
                  </a:outerShdw>
                </a:effectLst>
                <a:latin typeface="Rubik" panose="00000500000000000000" pitchFamily="50" charset="-79"/>
                <a:cs typeface="Rubik" panose="00000500000000000000" pitchFamily="50" charset="-79"/>
              </a:rPr>
              <a:t>ıtı</a:t>
            </a:r>
            <a:r>
              <a:rPr lang="en-US" sz="2400" dirty="0">
                <a:ln w="0"/>
                <a:solidFill>
                  <a:srgbClr val="3A3D3D"/>
                </a:solidFill>
                <a:effectLst>
                  <a:outerShdw blurRad="38100" dist="19050" dir="2700000" algn="tl" rotWithShape="0">
                    <a:schemeClr val="dk1">
                      <a:alpha val="40000"/>
                    </a:schemeClr>
                  </a:outerShdw>
                </a:effectLst>
                <a:latin typeface="Rubik" panose="00000500000000000000" pitchFamily="50" charset="-79"/>
                <a:cs typeface="Rubik" panose="00000500000000000000" pitchFamily="50" charset="-79"/>
              </a:rPr>
              <a:t>m </a:t>
            </a:r>
            <a:r>
              <a:rPr lang="en-US" sz="2400" dirty="0" err="1">
                <a:ln w="0"/>
                <a:solidFill>
                  <a:srgbClr val="3A3D3D"/>
                </a:solidFill>
                <a:effectLst>
                  <a:outerShdw blurRad="38100" dist="19050" dir="2700000" algn="tl" rotWithShape="0">
                    <a:schemeClr val="dk1">
                      <a:alpha val="40000"/>
                    </a:schemeClr>
                  </a:outerShdw>
                </a:effectLst>
                <a:latin typeface="Rubik" panose="00000500000000000000" pitchFamily="50" charset="-79"/>
                <a:cs typeface="Rubik" panose="00000500000000000000" pitchFamily="50" charset="-79"/>
              </a:rPr>
              <a:t>fəaliyyəti</a:t>
            </a:r>
            <a:r>
              <a:rPr lang="en-US" sz="2400" dirty="0">
                <a:ln w="0"/>
                <a:solidFill>
                  <a:srgbClr val="3A3D3D"/>
                </a:solidFill>
                <a:effectLst>
                  <a:outerShdw blurRad="38100" dist="19050" dir="2700000" algn="tl" rotWithShape="0">
                    <a:schemeClr val="dk1">
                      <a:alpha val="40000"/>
                    </a:schemeClr>
                  </a:outerShdw>
                </a:effectLst>
                <a:latin typeface="Rubik" panose="00000500000000000000" pitchFamily="50" charset="-79"/>
                <a:cs typeface="Rubik" panose="00000500000000000000" pitchFamily="50" charset="-79"/>
              </a:rPr>
              <a:t> </a:t>
            </a:r>
            <a:r>
              <a:rPr lang="en-US" sz="2400" dirty="0" err="1">
                <a:ln w="0"/>
                <a:solidFill>
                  <a:srgbClr val="3A3D3D"/>
                </a:solidFill>
                <a:effectLst>
                  <a:outerShdw blurRad="38100" dist="19050" dir="2700000" algn="tl" rotWithShape="0">
                    <a:schemeClr val="dk1">
                      <a:alpha val="40000"/>
                    </a:schemeClr>
                  </a:outerShdw>
                </a:effectLst>
                <a:latin typeface="Rubik" panose="00000500000000000000" pitchFamily="50" charset="-79"/>
                <a:cs typeface="Rubik" panose="00000500000000000000" pitchFamily="50" charset="-79"/>
              </a:rPr>
              <a:t>istiqamətləri</a:t>
            </a:r>
            <a:endParaRPr lang="en-US" sz="2400" dirty="0">
              <a:ln w="0"/>
              <a:solidFill>
                <a:srgbClr val="3A3D3D"/>
              </a:solidFill>
              <a:effectLst>
                <a:outerShdw blurRad="38100" dist="19050" dir="2700000" algn="tl" rotWithShape="0">
                  <a:schemeClr val="dk1">
                    <a:alpha val="40000"/>
                  </a:schemeClr>
                </a:outerShdw>
              </a:effectLst>
              <a:latin typeface="Rubik" panose="00000500000000000000" pitchFamily="50" charset="-79"/>
              <a:cs typeface="Rubik" panose="00000500000000000000" pitchFamily="50" charset="-79"/>
            </a:endParaRPr>
          </a:p>
        </p:txBody>
      </p:sp>
      <p:graphicFrame>
        <p:nvGraphicFramePr>
          <p:cNvPr id="3" name="TextBox 3">
            <a:extLst>
              <a:ext uri="{FF2B5EF4-FFF2-40B4-BE49-F238E27FC236}">
                <a16:creationId xmlns:a16="http://schemas.microsoft.com/office/drawing/2014/main" id="{1EE81F79-9408-845D-CD11-2173F7090A56}"/>
              </a:ext>
            </a:extLst>
          </p:cNvPr>
          <p:cNvGraphicFramePr/>
          <p:nvPr>
            <p:extLst>
              <p:ext uri="{D42A27DB-BD31-4B8C-83A1-F6EECF244321}">
                <p14:modId xmlns:p14="http://schemas.microsoft.com/office/powerpoint/2010/main" val="261914025"/>
              </p:ext>
            </p:extLst>
          </p:nvPr>
        </p:nvGraphicFramePr>
        <p:xfrm>
          <a:off x="3702727" y="1726594"/>
          <a:ext cx="7889505" cy="50167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a:extLst>
              <a:ext uri="{FF2B5EF4-FFF2-40B4-BE49-F238E27FC236}">
                <a16:creationId xmlns:a16="http://schemas.microsoft.com/office/drawing/2014/main" id="{BCD5A107-4E77-548F-202E-5656E112B8E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02431" y="499110"/>
            <a:ext cx="2678090" cy="17826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6" name="Picture 5">
            <a:extLst>
              <a:ext uri="{FF2B5EF4-FFF2-40B4-BE49-F238E27FC236}">
                <a16:creationId xmlns:a16="http://schemas.microsoft.com/office/drawing/2014/main" id="{59058AC9-5991-17C8-49C7-763F34D0097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35958" y="2452370"/>
            <a:ext cx="2678090" cy="17826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7" name="Picture 6">
            <a:extLst>
              <a:ext uri="{FF2B5EF4-FFF2-40B4-BE49-F238E27FC236}">
                <a16:creationId xmlns:a16="http://schemas.microsoft.com/office/drawing/2014/main" id="{E4C25BFA-B10A-4CCB-839A-46609DC61FB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74013" y="4405630"/>
            <a:ext cx="2676520" cy="178260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1786833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D279D61-089B-E06C-DDC1-3069A541F51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0CCDFDC-65B6-7416-0F24-BD9877D084EA}"/>
              </a:ext>
            </a:extLst>
          </p:cNvPr>
          <p:cNvSpPr txBox="1"/>
          <p:nvPr/>
        </p:nvSpPr>
        <p:spPr>
          <a:xfrm>
            <a:off x="1380564" y="2767280"/>
            <a:ext cx="5925671" cy="1323439"/>
          </a:xfrm>
          <a:prstGeom prst="rect">
            <a:avLst/>
          </a:prstGeom>
          <a:noFill/>
        </p:spPr>
        <p:txBody>
          <a:bodyPr wrap="square" rtlCol="0">
            <a:spAutoFit/>
          </a:bodyPr>
          <a:lstStyle/>
          <a:p>
            <a:pPr algn="ctr"/>
            <a:r>
              <a:rPr lang="az-Latn-AZ" sz="4000" dirty="0">
                <a:solidFill>
                  <a:srgbClr val="3A3D3D"/>
                </a:solidFill>
                <a:latin typeface="Rubik" panose="00000500000000000000" pitchFamily="50" charset="-79"/>
                <a:cs typeface="Rubik" panose="00000500000000000000" pitchFamily="50" charset="-79"/>
              </a:rPr>
              <a:t>Tədbirdə istifadə ediləcək fərqli vizuallar</a:t>
            </a:r>
          </a:p>
        </p:txBody>
      </p:sp>
    </p:spTree>
    <p:extLst>
      <p:ext uri="{BB962C8B-B14F-4D97-AF65-F5344CB8AC3E}">
        <p14:creationId xmlns:p14="http://schemas.microsoft.com/office/powerpoint/2010/main" val="33097227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66405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13294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C4E728DF-BC76-7928-35DA-C772EBDAEB7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42353" y="5624892"/>
            <a:ext cx="2019300" cy="561975"/>
          </a:xfrm>
          <a:prstGeom prst="rect">
            <a:avLst/>
          </a:prstGeom>
        </p:spPr>
      </p:pic>
      <p:sp>
        <p:nvSpPr>
          <p:cNvPr id="4" name="TextBox 3">
            <a:extLst>
              <a:ext uri="{FF2B5EF4-FFF2-40B4-BE49-F238E27FC236}">
                <a16:creationId xmlns:a16="http://schemas.microsoft.com/office/drawing/2014/main" id="{FDAFD354-8328-0374-5C67-F51D4D3DAC3B}"/>
              </a:ext>
            </a:extLst>
          </p:cNvPr>
          <p:cNvSpPr txBox="1"/>
          <p:nvPr/>
        </p:nvSpPr>
        <p:spPr>
          <a:xfrm>
            <a:off x="806246" y="759266"/>
            <a:ext cx="7635424" cy="1323439"/>
          </a:xfrm>
          <a:prstGeom prst="rect">
            <a:avLst/>
          </a:prstGeom>
          <a:noFill/>
        </p:spPr>
        <p:txBody>
          <a:bodyPr wrap="none" rtlCol="0">
            <a:spAutoFit/>
          </a:bodyPr>
          <a:lstStyle/>
          <a:p>
            <a:r>
              <a:rPr lang="en-US" sz="4000" b="1" spc="300" dirty="0">
                <a:solidFill>
                  <a:schemeClr val="bg1"/>
                </a:solidFill>
                <a:latin typeface="Rubik" panose="00000500000000000000" pitchFamily="50" charset="-79"/>
                <a:cs typeface="Rubik" panose="00000500000000000000" pitchFamily="50" charset="-79"/>
              </a:rPr>
              <a:t>Təchizat </a:t>
            </a:r>
            <a:r>
              <a:rPr lang="en-US" sz="4000" b="1" spc="300" dirty="0" err="1">
                <a:solidFill>
                  <a:schemeClr val="bg1"/>
                </a:solidFill>
                <a:latin typeface="Rubik" panose="00000500000000000000" pitchFamily="50" charset="-79"/>
                <a:cs typeface="Rubik" panose="00000500000000000000" pitchFamily="50" charset="-79"/>
              </a:rPr>
              <a:t>Zənciri</a:t>
            </a:r>
            <a:r>
              <a:rPr lang="en-US" sz="4000" b="1" spc="300" dirty="0">
                <a:solidFill>
                  <a:schemeClr val="bg1"/>
                </a:solidFill>
                <a:latin typeface="Rubik" panose="00000500000000000000" pitchFamily="50" charset="-79"/>
                <a:cs typeface="Rubik" panose="00000500000000000000" pitchFamily="50" charset="-79"/>
              </a:rPr>
              <a:t> </a:t>
            </a:r>
            <a:r>
              <a:rPr lang="en-US" sz="4000" b="1" spc="300" dirty="0" err="1">
                <a:solidFill>
                  <a:schemeClr val="bg1"/>
                </a:solidFill>
                <a:latin typeface="Rubik" panose="00000500000000000000" pitchFamily="50" charset="-79"/>
                <a:cs typeface="Rubik" panose="00000500000000000000" pitchFamily="50" charset="-79"/>
              </a:rPr>
              <a:t>Liderləri</a:t>
            </a:r>
            <a:endParaRPr lang="en-US" sz="4000" b="1" spc="300" dirty="0">
              <a:solidFill>
                <a:schemeClr val="bg1"/>
              </a:solidFill>
              <a:latin typeface="Rubik" panose="00000500000000000000" pitchFamily="50" charset="-79"/>
              <a:cs typeface="Rubik" panose="00000500000000000000" pitchFamily="50" charset="-79"/>
            </a:endParaRPr>
          </a:p>
          <a:p>
            <a:r>
              <a:rPr lang="en-US" sz="4000" b="1" spc="300" dirty="0" err="1">
                <a:solidFill>
                  <a:schemeClr val="bg1"/>
                </a:solidFill>
                <a:latin typeface="Rubik" panose="00000500000000000000" pitchFamily="50" charset="-79"/>
                <a:cs typeface="Rubik" panose="00000500000000000000" pitchFamily="50" charset="-79"/>
              </a:rPr>
              <a:t>Zirvəsi</a:t>
            </a:r>
            <a:r>
              <a:rPr lang="en-US" sz="4000" b="1" spc="300" dirty="0">
                <a:solidFill>
                  <a:schemeClr val="bg1"/>
                </a:solidFill>
                <a:latin typeface="Rubik" panose="00000500000000000000" pitchFamily="50" charset="-79"/>
                <a:cs typeface="Rubik" panose="00000500000000000000" pitchFamily="50" charset="-79"/>
              </a:rPr>
              <a:t> 2025</a:t>
            </a:r>
          </a:p>
        </p:txBody>
      </p:sp>
      <p:sp>
        <p:nvSpPr>
          <p:cNvPr id="5" name="TextBox 4">
            <a:extLst>
              <a:ext uri="{FF2B5EF4-FFF2-40B4-BE49-F238E27FC236}">
                <a16:creationId xmlns:a16="http://schemas.microsoft.com/office/drawing/2014/main" id="{BB3F29FF-7075-C48D-5F42-6B8400298C3D}"/>
              </a:ext>
            </a:extLst>
          </p:cNvPr>
          <p:cNvSpPr txBox="1"/>
          <p:nvPr/>
        </p:nvSpPr>
        <p:spPr>
          <a:xfrm>
            <a:off x="806246" y="2550759"/>
            <a:ext cx="4729180" cy="1200329"/>
          </a:xfrm>
          <a:prstGeom prst="rect">
            <a:avLst/>
          </a:prstGeom>
          <a:noFill/>
        </p:spPr>
        <p:txBody>
          <a:bodyPr wrap="none" rtlCol="0">
            <a:spAutoFit/>
          </a:bodyPr>
          <a:lstStyle/>
          <a:p>
            <a:r>
              <a:rPr lang="en-US" sz="3600" b="1" dirty="0">
                <a:solidFill>
                  <a:schemeClr val="bg1"/>
                </a:solidFill>
                <a:latin typeface="Rubik" panose="00000500000000000000" pitchFamily="50" charset="-79"/>
                <a:cs typeface="Rubik" panose="00000500000000000000" pitchFamily="50" charset="-79"/>
              </a:rPr>
              <a:t>"</a:t>
            </a:r>
            <a:r>
              <a:rPr lang="en-US" sz="3600" b="1" dirty="0" err="1">
                <a:solidFill>
                  <a:schemeClr val="bg1"/>
                </a:solidFill>
                <a:latin typeface="Rubik" panose="00000500000000000000" pitchFamily="50" charset="-79"/>
                <a:cs typeface="Rubik" panose="00000500000000000000" pitchFamily="50" charset="-79"/>
              </a:rPr>
              <a:t>Dayanıqlı</a:t>
            </a:r>
            <a:r>
              <a:rPr lang="en-US" sz="3600" b="1" dirty="0">
                <a:solidFill>
                  <a:schemeClr val="bg1"/>
                </a:solidFill>
                <a:latin typeface="Rubik" panose="00000500000000000000" pitchFamily="50" charset="-79"/>
                <a:cs typeface="Rubik" panose="00000500000000000000" pitchFamily="50" charset="-79"/>
              </a:rPr>
              <a:t> </a:t>
            </a:r>
            <a:r>
              <a:rPr lang="en-US" sz="3600" b="1" dirty="0" err="1">
                <a:solidFill>
                  <a:schemeClr val="bg1"/>
                </a:solidFill>
                <a:latin typeface="Rubik" panose="00000500000000000000" pitchFamily="50" charset="-79"/>
                <a:cs typeface="Rubik" panose="00000500000000000000" pitchFamily="50" charset="-79"/>
              </a:rPr>
              <a:t>gələcəyə</a:t>
            </a:r>
            <a:endParaRPr lang="en-US" sz="3600" b="1" dirty="0">
              <a:solidFill>
                <a:schemeClr val="bg1"/>
              </a:solidFill>
              <a:latin typeface="Rubik" panose="00000500000000000000" pitchFamily="50" charset="-79"/>
              <a:cs typeface="Rubik" panose="00000500000000000000" pitchFamily="50" charset="-79"/>
            </a:endParaRPr>
          </a:p>
          <a:p>
            <a:r>
              <a:rPr lang="en-US" sz="3600" b="1" dirty="0" err="1">
                <a:solidFill>
                  <a:schemeClr val="bg1"/>
                </a:solidFill>
                <a:latin typeface="Rubik" panose="00000500000000000000" pitchFamily="50" charset="-79"/>
                <a:cs typeface="Rubik" panose="00000500000000000000" pitchFamily="50" charset="-79"/>
              </a:rPr>
              <a:t>doğru</a:t>
            </a:r>
            <a:r>
              <a:rPr lang="en-US" sz="3600" b="1" dirty="0">
                <a:solidFill>
                  <a:schemeClr val="bg1"/>
                </a:solidFill>
                <a:latin typeface="Rubik" panose="00000500000000000000" pitchFamily="50" charset="-79"/>
                <a:cs typeface="Rubik" panose="00000500000000000000" pitchFamily="50" charset="-79"/>
              </a:rPr>
              <a:t> </a:t>
            </a:r>
            <a:r>
              <a:rPr lang="en-US" sz="3600" b="1" dirty="0" err="1">
                <a:solidFill>
                  <a:schemeClr val="bg1"/>
                </a:solidFill>
                <a:latin typeface="Rubik" panose="00000500000000000000" pitchFamily="50" charset="-79"/>
                <a:cs typeface="Rubik" panose="00000500000000000000" pitchFamily="50" charset="-79"/>
              </a:rPr>
              <a:t>birlikdə</a:t>
            </a:r>
            <a:r>
              <a:rPr lang="en-US" sz="3600" b="1" dirty="0">
                <a:solidFill>
                  <a:schemeClr val="bg1"/>
                </a:solidFill>
                <a:latin typeface="Rubik" panose="00000500000000000000" pitchFamily="50" charset="-79"/>
                <a:cs typeface="Rubik" panose="00000500000000000000" pitchFamily="50" charset="-79"/>
              </a:rPr>
              <a:t>"</a:t>
            </a:r>
          </a:p>
        </p:txBody>
      </p:sp>
      <p:sp>
        <p:nvSpPr>
          <p:cNvPr id="6" name="TextBox 5">
            <a:extLst>
              <a:ext uri="{FF2B5EF4-FFF2-40B4-BE49-F238E27FC236}">
                <a16:creationId xmlns:a16="http://schemas.microsoft.com/office/drawing/2014/main" id="{E264D2CA-4B43-9051-1986-2E7D411F6E7F}"/>
              </a:ext>
            </a:extLst>
          </p:cNvPr>
          <p:cNvSpPr txBox="1"/>
          <p:nvPr/>
        </p:nvSpPr>
        <p:spPr>
          <a:xfrm>
            <a:off x="806246" y="3864793"/>
            <a:ext cx="2725426" cy="461665"/>
          </a:xfrm>
          <a:prstGeom prst="rect">
            <a:avLst/>
          </a:prstGeom>
          <a:noFill/>
        </p:spPr>
        <p:txBody>
          <a:bodyPr wrap="none" rtlCol="0">
            <a:spAutoFit/>
          </a:bodyPr>
          <a:lstStyle/>
          <a:p>
            <a:r>
              <a:rPr lang="en-US" sz="2400" dirty="0" err="1">
                <a:solidFill>
                  <a:schemeClr val="bg1"/>
                </a:solidFill>
                <a:latin typeface="Rubik" panose="00000500000000000000" pitchFamily="50" charset="-79"/>
                <a:cs typeface="Rubik" panose="00000500000000000000" pitchFamily="50" charset="-79"/>
              </a:rPr>
              <a:t>konsept</a:t>
            </a:r>
            <a:r>
              <a:rPr lang="en-US" sz="2400" dirty="0">
                <a:solidFill>
                  <a:schemeClr val="bg1"/>
                </a:solidFill>
                <a:latin typeface="Rubik" panose="00000500000000000000" pitchFamily="50" charset="-79"/>
                <a:cs typeface="Rubik" panose="00000500000000000000" pitchFamily="50" charset="-79"/>
              </a:rPr>
              <a:t> </a:t>
            </a:r>
            <a:r>
              <a:rPr lang="en-US" sz="2400" dirty="0" err="1">
                <a:solidFill>
                  <a:schemeClr val="bg1"/>
                </a:solidFill>
                <a:latin typeface="Rubik" panose="00000500000000000000" pitchFamily="50" charset="-79"/>
                <a:cs typeface="Rubik" panose="00000500000000000000" pitchFamily="50" charset="-79"/>
              </a:rPr>
              <a:t>mesajı</a:t>
            </a:r>
            <a:r>
              <a:rPr lang="en-US" sz="2400" dirty="0">
                <a:solidFill>
                  <a:schemeClr val="bg1"/>
                </a:solidFill>
                <a:latin typeface="Rubik" panose="00000500000000000000" pitchFamily="50" charset="-79"/>
                <a:cs typeface="Rubik" panose="00000500000000000000" pitchFamily="50" charset="-79"/>
              </a:rPr>
              <a:t> </a:t>
            </a:r>
            <a:r>
              <a:rPr lang="en-US" sz="2400" dirty="0" err="1">
                <a:solidFill>
                  <a:schemeClr val="bg1"/>
                </a:solidFill>
                <a:latin typeface="Rubik" panose="00000500000000000000" pitchFamily="50" charset="-79"/>
                <a:cs typeface="Rubik" panose="00000500000000000000" pitchFamily="50" charset="-79"/>
              </a:rPr>
              <a:t>ilə</a:t>
            </a:r>
            <a:endParaRPr lang="en-US" sz="2400" dirty="0">
              <a:solidFill>
                <a:schemeClr val="bg1"/>
              </a:solidFill>
              <a:latin typeface="Rubik" panose="00000500000000000000" pitchFamily="50" charset="-79"/>
              <a:cs typeface="Rubik" panose="00000500000000000000" pitchFamily="50" charset="-79"/>
            </a:endParaRPr>
          </a:p>
        </p:txBody>
      </p:sp>
      <p:sp>
        <p:nvSpPr>
          <p:cNvPr id="7" name="TextBox 6">
            <a:extLst>
              <a:ext uri="{FF2B5EF4-FFF2-40B4-BE49-F238E27FC236}">
                <a16:creationId xmlns:a16="http://schemas.microsoft.com/office/drawing/2014/main" id="{D7FA15EF-6F5D-88DC-347E-AEF1FE238927}"/>
              </a:ext>
            </a:extLst>
          </p:cNvPr>
          <p:cNvSpPr txBox="1"/>
          <p:nvPr/>
        </p:nvSpPr>
        <p:spPr>
          <a:xfrm>
            <a:off x="806246" y="5347893"/>
            <a:ext cx="2505814" cy="830997"/>
          </a:xfrm>
          <a:prstGeom prst="rect">
            <a:avLst/>
          </a:prstGeom>
          <a:noFill/>
        </p:spPr>
        <p:txBody>
          <a:bodyPr wrap="none" rtlCol="0">
            <a:spAutoFit/>
          </a:bodyPr>
          <a:lstStyle/>
          <a:p>
            <a:r>
              <a:rPr lang="en-US" sz="2400" dirty="0" err="1">
                <a:solidFill>
                  <a:schemeClr val="bg1"/>
                </a:solidFill>
                <a:latin typeface="Rubik" panose="00000500000000000000" pitchFamily="50" charset="-79"/>
                <a:cs typeface="Rubik" panose="00000500000000000000" pitchFamily="50" charset="-79"/>
              </a:rPr>
              <a:t>Aprel</a:t>
            </a:r>
            <a:r>
              <a:rPr lang="en-US" sz="2400" dirty="0">
                <a:solidFill>
                  <a:schemeClr val="bg1"/>
                </a:solidFill>
                <a:latin typeface="Rubik" panose="00000500000000000000" pitchFamily="50" charset="-79"/>
                <a:cs typeface="Rubik" panose="00000500000000000000" pitchFamily="50" charset="-79"/>
              </a:rPr>
              <a:t> 2025</a:t>
            </a:r>
          </a:p>
          <a:p>
            <a:r>
              <a:rPr lang="en-US" sz="2400" dirty="0" err="1">
                <a:solidFill>
                  <a:schemeClr val="bg1"/>
                </a:solidFill>
                <a:latin typeface="Rubik" panose="00000500000000000000" pitchFamily="50" charset="-79"/>
                <a:cs typeface="Rubik" panose="00000500000000000000" pitchFamily="50" charset="-79"/>
              </a:rPr>
              <a:t>Gülüstan</a:t>
            </a:r>
            <a:r>
              <a:rPr lang="en-US" sz="2400" dirty="0">
                <a:solidFill>
                  <a:schemeClr val="bg1"/>
                </a:solidFill>
                <a:latin typeface="Rubik" panose="00000500000000000000" pitchFamily="50" charset="-79"/>
                <a:cs typeface="Rubik" panose="00000500000000000000" pitchFamily="50" charset="-79"/>
              </a:rPr>
              <a:t> </a:t>
            </a:r>
            <a:r>
              <a:rPr lang="en-US" sz="2400" dirty="0" err="1">
                <a:solidFill>
                  <a:schemeClr val="bg1"/>
                </a:solidFill>
                <a:latin typeface="Rubik" panose="00000500000000000000" pitchFamily="50" charset="-79"/>
                <a:cs typeface="Rubik" panose="00000500000000000000" pitchFamily="50" charset="-79"/>
              </a:rPr>
              <a:t>Sarayı</a:t>
            </a:r>
            <a:r>
              <a:rPr lang="en-US" sz="2400" dirty="0">
                <a:solidFill>
                  <a:schemeClr val="bg1"/>
                </a:solidFill>
                <a:latin typeface="Rubik" panose="00000500000000000000" pitchFamily="50" charset="-79"/>
                <a:cs typeface="Rubik" panose="00000500000000000000" pitchFamily="50" charset="-79"/>
              </a:rPr>
              <a:t> </a:t>
            </a:r>
          </a:p>
        </p:txBody>
      </p:sp>
      <p:sp>
        <p:nvSpPr>
          <p:cNvPr id="8" name="TextBox 7">
            <a:extLst>
              <a:ext uri="{FF2B5EF4-FFF2-40B4-BE49-F238E27FC236}">
                <a16:creationId xmlns:a16="http://schemas.microsoft.com/office/drawing/2014/main" id="{27DACECF-4E9A-6496-F397-70FA2417AD4F}"/>
              </a:ext>
            </a:extLst>
          </p:cNvPr>
          <p:cNvSpPr txBox="1"/>
          <p:nvPr/>
        </p:nvSpPr>
        <p:spPr>
          <a:xfrm>
            <a:off x="5588012" y="5163227"/>
            <a:ext cx="1527982" cy="461665"/>
          </a:xfrm>
          <a:prstGeom prst="rect">
            <a:avLst/>
          </a:prstGeom>
          <a:noFill/>
        </p:spPr>
        <p:txBody>
          <a:bodyPr wrap="none" rtlCol="0">
            <a:spAutoFit/>
          </a:bodyPr>
          <a:lstStyle/>
          <a:p>
            <a:r>
              <a:rPr lang="az-Latn-AZ" sz="2400" dirty="0">
                <a:solidFill>
                  <a:schemeClr val="bg1"/>
                </a:solidFill>
                <a:latin typeface="Rubik" panose="00000500000000000000" pitchFamily="50" charset="-79"/>
                <a:cs typeface="Rubik" panose="00000500000000000000" pitchFamily="50" charset="-79"/>
              </a:rPr>
              <a:t>Təşkilatçı</a:t>
            </a:r>
            <a:endParaRPr lang="en-US" sz="2400" dirty="0">
              <a:solidFill>
                <a:schemeClr val="bg1"/>
              </a:solidFill>
              <a:latin typeface="Rubik" panose="00000500000000000000" pitchFamily="50" charset="-79"/>
              <a:cs typeface="Rubik" panose="00000500000000000000" pitchFamily="50" charset="-79"/>
            </a:endParaRPr>
          </a:p>
        </p:txBody>
      </p:sp>
    </p:spTree>
    <p:extLst>
      <p:ext uri="{BB962C8B-B14F-4D97-AF65-F5344CB8AC3E}">
        <p14:creationId xmlns:p14="http://schemas.microsoft.com/office/powerpoint/2010/main" val="38885603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67185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59719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59600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40320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53148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35153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41240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93968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46658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04532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09DF60E-C6C3-33F9-0F39-461787BE6D21}"/>
              </a:ext>
            </a:extLst>
          </p:cNvPr>
          <p:cNvSpPr txBox="1"/>
          <p:nvPr/>
        </p:nvSpPr>
        <p:spPr>
          <a:xfrm>
            <a:off x="619431" y="668594"/>
            <a:ext cx="9281653" cy="461665"/>
          </a:xfrm>
          <a:prstGeom prst="rect">
            <a:avLst/>
          </a:prstGeom>
          <a:noFill/>
        </p:spPr>
        <p:txBody>
          <a:bodyPr wrap="square" rtlCol="0">
            <a:spAutoFit/>
          </a:bodyPr>
          <a:lstStyle/>
          <a:p>
            <a:r>
              <a:rPr lang="en-US" sz="2400" dirty="0" err="1">
                <a:latin typeface="Rubik" panose="00000500000000000000" pitchFamily="50" charset="-79"/>
                <a:cs typeface="Rubik" panose="00000500000000000000" pitchFamily="50" charset="-79"/>
              </a:rPr>
              <a:t>Konsept</a:t>
            </a:r>
            <a:r>
              <a:rPr lang="en-US" sz="2400" dirty="0">
                <a:latin typeface="Rubik" panose="00000500000000000000" pitchFamily="50" charset="-79"/>
                <a:cs typeface="Rubik" panose="00000500000000000000" pitchFamily="50" charset="-79"/>
              </a:rPr>
              <a:t> </a:t>
            </a:r>
            <a:r>
              <a:rPr lang="en-US" sz="2400" dirty="0" err="1">
                <a:latin typeface="Rubik" panose="00000500000000000000" pitchFamily="50" charset="-79"/>
                <a:cs typeface="Rubik" panose="00000500000000000000" pitchFamily="50" charset="-79"/>
              </a:rPr>
              <a:t>mesajı</a:t>
            </a:r>
            <a:r>
              <a:rPr lang="en-US" sz="2400" dirty="0">
                <a:latin typeface="Rubik" panose="00000500000000000000" pitchFamily="50" charset="-79"/>
                <a:cs typeface="Rubik" panose="00000500000000000000" pitchFamily="50" charset="-79"/>
              </a:rPr>
              <a:t> </a:t>
            </a:r>
            <a:r>
              <a:rPr lang="en-US" sz="2400" dirty="0" err="1">
                <a:latin typeface="Rubik" panose="00000500000000000000" pitchFamily="50" charset="-79"/>
                <a:cs typeface="Rubik" panose="00000500000000000000" pitchFamily="50" charset="-79"/>
              </a:rPr>
              <a:t>izahı</a:t>
            </a:r>
            <a:r>
              <a:rPr lang="en-US" sz="2400" dirty="0">
                <a:latin typeface="Rubik" panose="00000500000000000000" pitchFamily="50" charset="-79"/>
                <a:cs typeface="Rubik" panose="00000500000000000000" pitchFamily="50" charset="-79"/>
              </a:rPr>
              <a:t> ("</a:t>
            </a:r>
            <a:r>
              <a:rPr lang="en-US" sz="2400" dirty="0" err="1">
                <a:latin typeface="Rubik" panose="00000500000000000000" pitchFamily="50" charset="-79"/>
                <a:cs typeface="Rubik" panose="00000500000000000000" pitchFamily="50" charset="-79"/>
              </a:rPr>
              <a:t>Dayanıqlı</a:t>
            </a:r>
            <a:r>
              <a:rPr lang="en-US" sz="2400" dirty="0">
                <a:latin typeface="Rubik" panose="00000500000000000000" pitchFamily="50" charset="-79"/>
                <a:cs typeface="Rubik" panose="00000500000000000000" pitchFamily="50" charset="-79"/>
              </a:rPr>
              <a:t> </a:t>
            </a:r>
            <a:r>
              <a:rPr lang="en-US" sz="2400" dirty="0" err="1">
                <a:latin typeface="Rubik" panose="00000500000000000000" pitchFamily="50" charset="-79"/>
                <a:cs typeface="Rubik" panose="00000500000000000000" pitchFamily="50" charset="-79"/>
              </a:rPr>
              <a:t>gələcəyə</a:t>
            </a:r>
            <a:r>
              <a:rPr lang="en-US" sz="2400" dirty="0">
                <a:latin typeface="Rubik" panose="00000500000000000000" pitchFamily="50" charset="-79"/>
                <a:cs typeface="Rubik" panose="00000500000000000000" pitchFamily="50" charset="-79"/>
              </a:rPr>
              <a:t> </a:t>
            </a:r>
            <a:r>
              <a:rPr lang="en-US" sz="2400" dirty="0" err="1">
                <a:latin typeface="Rubik" panose="00000500000000000000" pitchFamily="50" charset="-79"/>
                <a:cs typeface="Rubik" panose="00000500000000000000" pitchFamily="50" charset="-79"/>
              </a:rPr>
              <a:t>doğru</a:t>
            </a:r>
            <a:r>
              <a:rPr lang="en-US" sz="2400" dirty="0">
                <a:latin typeface="Rubik" panose="00000500000000000000" pitchFamily="50" charset="-79"/>
                <a:cs typeface="Rubik" panose="00000500000000000000" pitchFamily="50" charset="-79"/>
              </a:rPr>
              <a:t> </a:t>
            </a:r>
            <a:r>
              <a:rPr lang="en-US" sz="2400" dirty="0" err="1">
                <a:latin typeface="Rubik" panose="00000500000000000000" pitchFamily="50" charset="-79"/>
                <a:cs typeface="Rubik" panose="00000500000000000000" pitchFamily="50" charset="-79"/>
              </a:rPr>
              <a:t>birlikdə</a:t>
            </a:r>
            <a:r>
              <a:rPr lang="en-US" sz="2400" dirty="0">
                <a:latin typeface="Rubik" panose="00000500000000000000" pitchFamily="50" charset="-79"/>
                <a:cs typeface="Rubik" panose="00000500000000000000" pitchFamily="50" charset="-79"/>
              </a:rPr>
              <a:t>")</a:t>
            </a:r>
          </a:p>
        </p:txBody>
      </p:sp>
      <p:sp>
        <p:nvSpPr>
          <p:cNvPr id="3" name="TextBox 2">
            <a:extLst>
              <a:ext uri="{FF2B5EF4-FFF2-40B4-BE49-F238E27FC236}">
                <a16:creationId xmlns:a16="http://schemas.microsoft.com/office/drawing/2014/main" id="{D0ED7915-069C-ADB4-BF46-415DD633AA8E}"/>
              </a:ext>
            </a:extLst>
          </p:cNvPr>
          <p:cNvSpPr txBox="1"/>
          <p:nvPr/>
        </p:nvSpPr>
        <p:spPr>
          <a:xfrm>
            <a:off x="619431" y="4066217"/>
            <a:ext cx="6113063" cy="1437381"/>
          </a:xfrm>
          <a:prstGeom prst="rect">
            <a:avLst/>
          </a:prstGeom>
          <a:noFill/>
        </p:spPr>
        <p:txBody>
          <a:bodyPr wrap="square" rtlCol="0">
            <a:spAutoFit/>
          </a:bodyPr>
          <a:lstStyle/>
          <a:p>
            <a:pPr>
              <a:lnSpc>
                <a:spcPct val="150000"/>
              </a:lnSpc>
            </a:pPr>
            <a:r>
              <a:rPr lang="en-US" sz="2000" dirty="0" err="1">
                <a:solidFill>
                  <a:srgbClr val="680918"/>
                </a:solidFill>
                <a:latin typeface="Rubik" panose="00000500000000000000" pitchFamily="50" charset="-79"/>
                <a:cs typeface="Rubik" panose="00000500000000000000" pitchFamily="50" charset="-79"/>
              </a:rPr>
              <a:t>Zəncir</a:t>
            </a:r>
            <a:r>
              <a:rPr lang="en-US" sz="2000" dirty="0">
                <a:solidFill>
                  <a:srgbClr val="3A3D3D"/>
                </a:solidFill>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insanları</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birləşdirir</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və</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güc</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yaradır</a:t>
            </a:r>
            <a:r>
              <a:rPr lang="en-US" sz="2000" dirty="0">
                <a:latin typeface="Rubik" panose="00000500000000000000" pitchFamily="50" charset="-79"/>
                <a:cs typeface="Rubik" panose="00000500000000000000" pitchFamily="50" charset="-79"/>
              </a:rPr>
              <a:t>.</a:t>
            </a:r>
            <a:endParaRPr lang="az-Latn-AZ" sz="2000" dirty="0">
              <a:latin typeface="Rubik" panose="00000500000000000000" pitchFamily="50" charset="-79"/>
              <a:cs typeface="Rubik" panose="00000500000000000000" pitchFamily="50" charset="-79"/>
            </a:endParaRPr>
          </a:p>
          <a:p>
            <a:pPr>
              <a:lnSpc>
                <a:spcPct val="150000"/>
              </a:lnSpc>
            </a:pPr>
            <a:r>
              <a:rPr lang="en-US" sz="2000" dirty="0" err="1">
                <a:solidFill>
                  <a:srgbClr val="680918"/>
                </a:solidFill>
                <a:latin typeface="Rubik" panose="00000500000000000000" pitchFamily="50" charset="-79"/>
                <a:cs typeface="Rubik" panose="00000500000000000000" pitchFamily="50" charset="-79"/>
              </a:rPr>
              <a:t>Yol</a:t>
            </a:r>
            <a:r>
              <a:rPr lang="en-US" sz="2000" dirty="0">
                <a:solidFill>
                  <a:srgbClr val="3A3D3D"/>
                </a:solidFill>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bizi</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hədəfə</a:t>
            </a:r>
            <a:r>
              <a:rPr lang="en-US" sz="2000" dirty="0">
                <a:latin typeface="Rubik" panose="00000500000000000000" pitchFamily="50" charset="-79"/>
                <a:cs typeface="Rubik" panose="00000500000000000000" pitchFamily="50" charset="-79"/>
              </a:rPr>
              <a:t> – </a:t>
            </a:r>
            <a:r>
              <a:rPr lang="en-US" sz="2000" dirty="0" err="1">
                <a:latin typeface="Rubik" panose="00000500000000000000" pitchFamily="50" charset="-79"/>
                <a:cs typeface="Rubik" panose="00000500000000000000" pitchFamily="50" charset="-79"/>
              </a:rPr>
              <a:t>dayanıqlı</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gələcəyə</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aparır</a:t>
            </a:r>
            <a:r>
              <a:rPr lang="en-US" sz="2000" dirty="0">
                <a:latin typeface="Rubik" panose="00000500000000000000" pitchFamily="50" charset="-79"/>
                <a:cs typeface="Rubik" panose="00000500000000000000" pitchFamily="50" charset="-79"/>
              </a:rPr>
              <a:t>.</a:t>
            </a:r>
            <a:endParaRPr lang="az-Latn-AZ" sz="2000" dirty="0">
              <a:latin typeface="Rubik" panose="00000500000000000000" pitchFamily="50" charset="-79"/>
              <a:cs typeface="Rubik" panose="00000500000000000000" pitchFamily="50" charset="-79"/>
            </a:endParaRPr>
          </a:p>
          <a:p>
            <a:pPr>
              <a:lnSpc>
                <a:spcPct val="150000"/>
              </a:lnSpc>
            </a:pPr>
            <a:r>
              <a:rPr lang="en-US" sz="2000" dirty="0" err="1">
                <a:solidFill>
                  <a:srgbClr val="680918"/>
                </a:solidFill>
                <a:latin typeface="Rubik" panose="00000500000000000000" pitchFamily="50" charset="-79"/>
                <a:cs typeface="Rubik" panose="00000500000000000000" pitchFamily="50" charset="-79"/>
              </a:rPr>
              <a:t>Dairə</a:t>
            </a:r>
            <a:r>
              <a:rPr lang="en-US" sz="2000" dirty="0">
                <a:solidFill>
                  <a:srgbClr val="3A3D3D"/>
                </a:solidFill>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isə</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davamlılıq</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və</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tarazlığı</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təmin</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edir</a:t>
            </a:r>
            <a:r>
              <a:rPr lang="en-US" sz="2000" dirty="0">
                <a:latin typeface="Rubik" panose="00000500000000000000" pitchFamily="50" charset="-79"/>
                <a:cs typeface="Rubik" panose="00000500000000000000" pitchFamily="50" charset="-79"/>
              </a:rPr>
              <a:t>.</a:t>
            </a:r>
          </a:p>
        </p:txBody>
      </p:sp>
    </p:spTree>
    <p:extLst>
      <p:ext uri="{BB962C8B-B14F-4D97-AF65-F5344CB8AC3E}">
        <p14:creationId xmlns:p14="http://schemas.microsoft.com/office/powerpoint/2010/main" val="19443413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30619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95057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90984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55956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095459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876520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97247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006021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192486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77029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D108A18-4E5A-3FD4-C6D9-5CFCC3C3BAA2}"/>
              </a:ext>
            </a:extLst>
          </p:cNvPr>
          <p:cNvSpPr txBox="1"/>
          <p:nvPr/>
        </p:nvSpPr>
        <p:spPr>
          <a:xfrm>
            <a:off x="2743200" y="1837766"/>
            <a:ext cx="8408894" cy="646331"/>
          </a:xfrm>
          <a:prstGeom prst="rect">
            <a:avLst/>
          </a:prstGeom>
          <a:noFill/>
        </p:spPr>
        <p:txBody>
          <a:bodyPr wrap="square" rtlCol="0">
            <a:spAutoFit/>
          </a:bodyPr>
          <a:lstStyle/>
          <a:p>
            <a:r>
              <a:rPr lang="en-US" b="1" dirty="0" err="1">
                <a:solidFill>
                  <a:srgbClr val="680918"/>
                </a:solidFill>
                <a:latin typeface="Rubik" panose="00000500000000000000" pitchFamily="50" charset="-79"/>
                <a:cs typeface="Rubik" panose="00000500000000000000" pitchFamily="50" charset="-79"/>
              </a:rPr>
              <a:t>Güc</a:t>
            </a:r>
            <a:r>
              <a:rPr lang="en-US" b="1" dirty="0">
                <a:solidFill>
                  <a:srgbClr val="680918"/>
                </a:solidFill>
                <a:latin typeface="Rubik" panose="00000500000000000000" pitchFamily="50" charset="-79"/>
                <a:cs typeface="Rubik" panose="00000500000000000000" pitchFamily="50" charset="-79"/>
              </a:rPr>
              <a:t> </a:t>
            </a:r>
            <a:r>
              <a:rPr lang="en-US" b="1" dirty="0" err="1">
                <a:solidFill>
                  <a:srgbClr val="680918"/>
                </a:solidFill>
                <a:latin typeface="Rubik" panose="00000500000000000000" pitchFamily="50" charset="-79"/>
                <a:cs typeface="Rubik" panose="00000500000000000000" pitchFamily="50" charset="-79"/>
              </a:rPr>
              <a:t>və</a:t>
            </a:r>
            <a:r>
              <a:rPr lang="en-US" b="1" dirty="0">
                <a:solidFill>
                  <a:srgbClr val="680918"/>
                </a:solidFill>
                <a:latin typeface="Rubik" panose="00000500000000000000" pitchFamily="50" charset="-79"/>
                <a:cs typeface="Rubik" panose="00000500000000000000" pitchFamily="50" charset="-79"/>
              </a:rPr>
              <a:t> </a:t>
            </a:r>
            <a:r>
              <a:rPr lang="en-US" b="1" dirty="0" err="1">
                <a:solidFill>
                  <a:srgbClr val="680918"/>
                </a:solidFill>
                <a:latin typeface="Rubik" panose="00000500000000000000" pitchFamily="50" charset="-79"/>
                <a:cs typeface="Rubik" panose="00000500000000000000" pitchFamily="50" charset="-79"/>
              </a:rPr>
              <a:t>Liderlik</a:t>
            </a:r>
            <a:r>
              <a:rPr lang="en-US" b="1" dirty="0">
                <a:solidFill>
                  <a:srgbClr val="680918"/>
                </a:solidFill>
                <a:latin typeface="Rubik" panose="00000500000000000000" pitchFamily="50" charset="-79"/>
                <a:cs typeface="Rubik" panose="00000500000000000000" pitchFamily="50" charset="-79"/>
              </a:rPr>
              <a:t>: </a:t>
            </a:r>
            <a:r>
              <a:rPr lang="en-US" dirty="0" err="1">
                <a:latin typeface="Rubik" panose="00000500000000000000" pitchFamily="50" charset="-79"/>
                <a:cs typeface="Rubik" panose="00000500000000000000" pitchFamily="50" charset="-79"/>
              </a:rPr>
              <a:t>Qırmızı</a:t>
            </a:r>
            <a:r>
              <a:rPr lang="en-US" dirty="0">
                <a:latin typeface="Rubik" panose="00000500000000000000" pitchFamily="50" charset="-79"/>
                <a:cs typeface="Rubik" panose="00000500000000000000" pitchFamily="50" charset="-79"/>
              </a:rPr>
              <a:t> </a:t>
            </a:r>
            <a:r>
              <a:rPr lang="en-US" dirty="0" err="1">
                <a:latin typeface="Rubik" panose="00000500000000000000" pitchFamily="50" charset="-79"/>
                <a:cs typeface="Rubik" panose="00000500000000000000" pitchFamily="50" charset="-79"/>
              </a:rPr>
              <a:t>rəng</a:t>
            </a:r>
            <a:r>
              <a:rPr lang="en-US" dirty="0">
                <a:latin typeface="Rubik" panose="00000500000000000000" pitchFamily="50" charset="-79"/>
                <a:cs typeface="Rubik" panose="00000500000000000000" pitchFamily="50" charset="-79"/>
              </a:rPr>
              <a:t> </a:t>
            </a:r>
            <a:r>
              <a:rPr lang="en-US" dirty="0" err="1">
                <a:latin typeface="Rubik" panose="00000500000000000000" pitchFamily="50" charset="-79"/>
                <a:cs typeface="Rubik" panose="00000500000000000000" pitchFamily="50" charset="-79"/>
              </a:rPr>
              <a:t>enerjini</a:t>
            </a:r>
            <a:r>
              <a:rPr lang="en-US" dirty="0">
                <a:latin typeface="Rubik" panose="00000500000000000000" pitchFamily="50" charset="-79"/>
                <a:cs typeface="Rubik" panose="00000500000000000000" pitchFamily="50" charset="-79"/>
              </a:rPr>
              <a:t>, </a:t>
            </a:r>
            <a:r>
              <a:rPr lang="en-US" dirty="0" err="1">
                <a:latin typeface="Rubik" panose="00000500000000000000" pitchFamily="50" charset="-79"/>
                <a:cs typeface="Rubik" panose="00000500000000000000" pitchFamily="50" charset="-79"/>
              </a:rPr>
              <a:t>iradəni</a:t>
            </a:r>
            <a:r>
              <a:rPr lang="en-US" dirty="0">
                <a:latin typeface="Rubik" panose="00000500000000000000" pitchFamily="50" charset="-79"/>
                <a:cs typeface="Rubik" panose="00000500000000000000" pitchFamily="50" charset="-79"/>
              </a:rPr>
              <a:t> </a:t>
            </a:r>
            <a:r>
              <a:rPr lang="en-US" dirty="0" err="1">
                <a:latin typeface="Rubik" panose="00000500000000000000" pitchFamily="50" charset="-79"/>
                <a:cs typeface="Rubik" panose="00000500000000000000" pitchFamily="50" charset="-79"/>
              </a:rPr>
              <a:t>və</a:t>
            </a:r>
            <a:r>
              <a:rPr lang="en-US" dirty="0">
                <a:latin typeface="Rubik" panose="00000500000000000000" pitchFamily="50" charset="-79"/>
                <a:cs typeface="Rubik" panose="00000500000000000000" pitchFamily="50" charset="-79"/>
              </a:rPr>
              <a:t> </a:t>
            </a:r>
            <a:r>
              <a:rPr lang="en-US" dirty="0" err="1">
                <a:latin typeface="Rubik" panose="00000500000000000000" pitchFamily="50" charset="-79"/>
                <a:cs typeface="Rubik" panose="00000500000000000000" pitchFamily="50" charset="-79"/>
              </a:rPr>
              <a:t>liderlik</a:t>
            </a:r>
            <a:r>
              <a:rPr lang="en-US" dirty="0">
                <a:latin typeface="Rubik" panose="00000500000000000000" pitchFamily="50" charset="-79"/>
                <a:cs typeface="Rubik" panose="00000500000000000000" pitchFamily="50" charset="-79"/>
              </a:rPr>
              <a:t> </a:t>
            </a:r>
            <a:r>
              <a:rPr lang="en-US" dirty="0" err="1">
                <a:latin typeface="Rubik" panose="00000500000000000000" pitchFamily="50" charset="-79"/>
                <a:cs typeface="Rubik" panose="00000500000000000000" pitchFamily="50" charset="-79"/>
              </a:rPr>
              <a:t>qabiliyyətini</a:t>
            </a:r>
            <a:r>
              <a:rPr lang="en-US" dirty="0">
                <a:latin typeface="Rubik" panose="00000500000000000000" pitchFamily="50" charset="-79"/>
                <a:cs typeface="Rubik" panose="00000500000000000000" pitchFamily="50" charset="-79"/>
              </a:rPr>
              <a:t> </a:t>
            </a:r>
            <a:r>
              <a:rPr lang="en-US" dirty="0" err="1">
                <a:latin typeface="Rubik" panose="00000500000000000000" pitchFamily="50" charset="-79"/>
                <a:cs typeface="Rubik" panose="00000500000000000000" pitchFamily="50" charset="-79"/>
              </a:rPr>
              <a:t>simvolizə</a:t>
            </a:r>
            <a:r>
              <a:rPr lang="en-US" dirty="0">
                <a:latin typeface="Rubik" panose="00000500000000000000" pitchFamily="50" charset="-79"/>
                <a:cs typeface="Rubik" panose="00000500000000000000" pitchFamily="50" charset="-79"/>
              </a:rPr>
              <a:t> </a:t>
            </a:r>
            <a:r>
              <a:rPr lang="en-US" dirty="0" err="1">
                <a:latin typeface="Rubik" panose="00000500000000000000" pitchFamily="50" charset="-79"/>
                <a:cs typeface="Rubik" panose="00000500000000000000" pitchFamily="50" charset="-79"/>
              </a:rPr>
              <a:t>edir</a:t>
            </a:r>
            <a:r>
              <a:rPr lang="en-US" dirty="0">
                <a:latin typeface="Rubik" panose="00000500000000000000" pitchFamily="50" charset="-79"/>
                <a:cs typeface="Rubik" panose="00000500000000000000" pitchFamily="50" charset="-79"/>
              </a:rPr>
              <a:t>. Təchizat </a:t>
            </a:r>
            <a:r>
              <a:rPr lang="en-US" dirty="0" err="1">
                <a:latin typeface="Rubik" panose="00000500000000000000" pitchFamily="50" charset="-79"/>
                <a:cs typeface="Rubik" panose="00000500000000000000" pitchFamily="50" charset="-79"/>
              </a:rPr>
              <a:t>liderləri</a:t>
            </a:r>
            <a:r>
              <a:rPr lang="en-US" dirty="0">
                <a:latin typeface="Rubik" panose="00000500000000000000" pitchFamily="50" charset="-79"/>
                <a:cs typeface="Rubik" panose="00000500000000000000" pitchFamily="50" charset="-79"/>
              </a:rPr>
              <a:t> </a:t>
            </a:r>
            <a:r>
              <a:rPr lang="en-US" dirty="0" err="1">
                <a:latin typeface="Rubik" panose="00000500000000000000" pitchFamily="50" charset="-79"/>
                <a:cs typeface="Rubik" panose="00000500000000000000" pitchFamily="50" charset="-79"/>
              </a:rPr>
              <a:t>üçün</a:t>
            </a:r>
            <a:r>
              <a:rPr lang="en-US" dirty="0">
                <a:latin typeface="Rubik" panose="00000500000000000000" pitchFamily="50" charset="-79"/>
                <a:cs typeface="Rubik" panose="00000500000000000000" pitchFamily="50" charset="-79"/>
              </a:rPr>
              <a:t> </a:t>
            </a:r>
            <a:r>
              <a:rPr lang="en-US" dirty="0" err="1">
                <a:latin typeface="Rubik" panose="00000500000000000000" pitchFamily="50" charset="-79"/>
                <a:cs typeface="Rubik" panose="00000500000000000000" pitchFamily="50" charset="-79"/>
              </a:rPr>
              <a:t>bu</a:t>
            </a:r>
            <a:r>
              <a:rPr lang="en-US" dirty="0">
                <a:latin typeface="Rubik" panose="00000500000000000000" pitchFamily="50" charset="-79"/>
                <a:cs typeface="Rubik" panose="00000500000000000000" pitchFamily="50" charset="-79"/>
              </a:rPr>
              <a:t>, </a:t>
            </a:r>
            <a:r>
              <a:rPr lang="en-US" dirty="0" err="1">
                <a:latin typeface="Rubik" panose="00000500000000000000" pitchFamily="50" charset="-79"/>
                <a:cs typeface="Rubik" panose="00000500000000000000" pitchFamily="50" charset="-79"/>
              </a:rPr>
              <a:t>qərarlılıq</a:t>
            </a:r>
            <a:r>
              <a:rPr lang="en-US" dirty="0">
                <a:latin typeface="Rubik" panose="00000500000000000000" pitchFamily="50" charset="-79"/>
                <a:cs typeface="Rubik" panose="00000500000000000000" pitchFamily="50" charset="-79"/>
              </a:rPr>
              <a:t> </a:t>
            </a:r>
            <a:r>
              <a:rPr lang="en-US" dirty="0" err="1">
                <a:latin typeface="Rubik" panose="00000500000000000000" pitchFamily="50" charset="-79"/>
                <a:cs typeface="Rubik" panose="00000500000000000000" pitchFamily="50" charset="-79"/>
              </a:rPr>
              <a:t>və</a:t>
            </a:r>
            <a:r>
              <a:rPr lang="en-US" dirty="0">
                <a:latin typeface="Rubik" panose="00000500000000000000" pitchFamily="50" charset="-79"/>
                <a:cs typeface="Rubik" panose="00000500000000000000" pitchFamily="50" charset="-79"/>
              </a:rPr>
              <a:t> </a:t>
            </a:r>
            <a:r>
              <a:rPr lang="en-US" dirty="0" err="1">
                <a:latin typeface="Rubik" panose="00000500000000000000" pitchFamily="50" charset="-79"/>
                <a:cs typeface="Rubik" panose="00000500000000000000" pitchFamily="50" charset="-79"/>
              </a:rPr>
              <a:t>hərəkətliliyin</a:t>
            </a:r>
            <a:r>
              <a:rPr lang="en-US" dirty="0">
                <a:latin typeface="Rubik" panose="00000500000000000000" pitchFamily="50" charset="-79"/>
                <a:cs typeface="Rubik" panose="00000500000000000000" pitchFamily="50" charset="-79"/>
              </a:rPr>
              <a:t> </a:t>
            </a:r>
            <a:r>
              <a:rPr lang="en-US" dirty="0" err="1">
                <a:latin typeface="Rubik" panose="00000500000000000000" pitchFamily="50" charset="-79"/>
                <a:cs typeface="Rubik" panose="00000500000000000000" pitchFamily="50" charset="-79"/>
              </a:rPr>
              <a:t>göstəricisidir</a:t>
            </a:r>
            <a:r>
              <a:rPr lang="en-US" dirty="0">
                <a:latin typeface="Rubik" panose="00000500000000000000" pitchFamily="50" charset="-79"/>
                <a:cs typeface="Rubik" panose="00000500000000000000" pitchFamily="50" charset="-79"/>
              </a:rPr>
              <a:t>.</a:t>
            </a:r>
          </a:p>
        </p:txBody>
      </p:sp>
      <p:sp>
        <p:nvSpPr>
          <p:cNvPr id="3" name="TextBox 2">
            <a:extLst>
              <a:ext uri="{FF2B5EF4-FFF2-40B4-BE49-F238E27FC236}">
                <a16:creationId xmlns:a16="http://schemas.microsoft.com/office/drawing/2014/main" id="{B3DEDB32-2ACF-50BD-FCFD-F80583BA01AE}"/>
              </a:ext>
            </a:extLst>
          </p:cNvPr>
          <p:cNvSpPr txBox="1"/>
          <p:nvPr/>
        </p:nvSpPr>
        <p:spPr>
          <a:xfrm>
            <a:off x="2743200" y="4373903"/>
            <a:ext cx="9018494" cy="646331"/>
          </a:xfrm>
          <a:prstGeom prst="rect">
            <a:avLst/>
          </a:prstGeom>
          <a:noFill/>
        </p:spPr>
        <p:txBody>
          <a:bodyPr wrap="square" rtlCol="0">
            <a:spAutoFit/>
          </a:bodyPr>
          <a:lstStyle/>
          <a:p>
            <a:r>
              <a:rPr lang="en-US" b="1" dirty="0" err="1">
                <a:solidFill>
                  <a:srgbClr val="062867"/>
                </a:solidFill>
                <a:latin typeface="Rubik" panose="00000500000000000000" pitchFamily="50" charset="-79"/>
                <a:cs typeface="Rubik" panose="00000500000000000000" pitchFamily="50" charset="-79"/>
              </a:rPr>
              <a:t>Etibarlılıq</a:t>
            </a:r>
            <a:r>
              <a:rPr lang="en-US" b="1" dirty="0">
                <a:solidFill>
                  <a:srgbClr val="062867"/>
                </a:solidFill>
                <a:latin typeface="Rubik" panose="00000500000000000000" pitchFamily="50" charset="-79"/>
                <a:cs typeface="Rubik" panose="00000500000000000000" pitchFamily="50" charset="-79"/>
              </a:rPr>
              <a:t> </a:t>
            </a:r>
            <a:r>
              <a:rPr lang="en-US" b="1" dirty="0" err="1">
                <a:solidFill>
                  <a:srgbClr val="062867"/>
                </a:solidFill>
                <a:latin typeface="Rubik" panose="00000500000000000000" pitchFamily="50" charset="-79"/>
                <a:cs typeface="Rubik" panose="00000500000000000000" pitchFamily="50" charset="-79"/>
              </a:rPr>
              <a:t>və</a:t>
            </a:r>
            <a:r>
              <a:rPr lang="en-US" b="1" dirty="0">
                <a:solidFill>
                  <a:srgbClr val="062867"/>
                </a:solidFill>
                <a:latin typeface="Rubik" panose="00000500000000000000" pitchFamily="50" charset="-79"/>
                <a:cs typeface="Rubik" panose="00000500000000000000" pitchFamily="50" charset="-79"/>
              </a:rPr>
              <a:t> </a:t>
            </a:r>
            <a:r>
              <a:rPr lang="en-US" b="1" dirty="0" err="1">
                <a:solidFill>
                  <a:srgbClr val="062867"/>
                </a:solidFill>
                <a:latin typeface="Rubik" panose="00000500000000000000" pitchFamily="50" charset="-79"/>
                <a:cs typeface="Rubik" panose="00000500000000000000" pitchFamily="50" charset="-79"/>
              </a:rPr>
              <a:t>Peşəkarlıq</a:t>
            </a:r>
            <a:r>
              <a:rPr lang="en-US" b="1" dirty="0">
                <a:solidFill>
                  <a:srgbClr val="062867"/>
                </a:solidFill>
                <a:latin typeface="Rubik" panose="00000500000000000000" pitchFamily="50" charset="-79"/>
                <a:cs typeface="Rubik" panose="00000500000000000000" pitchFamily="50" charset="-79"/>
              </a:rPr>
              <a:t>: </a:t>
            </a:r>
            <a:r>
              <a:rPr lang="en-US" dirty="0" err="1">
                <a:latin typeface="Rubik" panose="00000500000000000000" pitchFamily="50" charset="-79"/>
                <a:cs typeface="Rubik" panose="00000500000000000000" pitchFamily="50" charset="-79"/>
              </a:rPr>
              <a:t>Tünd</a:t>
            </a:r>
            <a:r>
              <a:rPr lang="en-US" dirty="0">
                <a:latin typeface="Rubik" panose="00000500000000000000" pitchFamily="50" charset="-79"/>
                <a:cs typeface="Rubik" panose="00000500000000000000" pitchFamily="50" charset="-79"/>
              </a:rPr>
              <a:t> </a:t>
            </a:r>
            <a:r>
              <a:rPr lang="en-US" dirty="0" err="1">
                <a:latin typeface="Rubik" panose="00000500000000000000" pitchFamily="50" charset="-79"/>
                <a:cs typeface="Rubik" panose="00000500000000000000" pitchFamily="50" charset="-79"/>
              </a:rPr>
              <a:t>göy</a:t>
            </a:r>
            <a:r>
              <a:rPr lang="en-US" dirty="0">
                <a:latin typeface="Rubik" panose="00000500000000000000" pitchFamily="50" charset="-79"/>
                <a:cs typeface="Rubik" panose="00000500000000000000" pitchFamily="50" charset="-79"/>
              </a:rPr>
              <a:t> </a:t>
            </a:r>
            <a:r>
              <a:rPr lang="en-US" dirty="0" err="1">
                <a:latin typeface="Rubik" panose="00000500000000000000" pitchFamily="50" charset="-79"/>
                <a:cs typeface="Rubik" panose="00000500000000000000" pitchFamily="50" charset="-79"/>
              </a:rPr>
              <a:t>rəng</a:t>
            </a:r>
            <a:r>
              <a:rPr lang="en-US" dirty="0">
                <a:latin typeface="Rubik" panose="00000500000000000000" pitchFamily="50" charset="-79"/>
                <a:cs typeface="Rubik" panose="00000500000000000000" pitchFamily="50" charset="-79"/>
              </a:rPr>
              <a:t> </a:t>
            </a:r>
            <a:r>
              <a:rPr lang="en-US" dirty="0" err="1">
                <a:latin typeface="Rubik" panose="00000500000000000000" pitchFamily="50" charset="-79"/>
                <a:cs typeface="Rubik" panose="00000500000000000000" pitchFamily="50" charset="-79"/>
              </a:rPr>
              <a:t>etibar</a:t>
            </a:r>
            <a:r>
              <a:rPr lang="en-US" dirty="0">
                <a:latin typeface="Rubik" panose="00000500000000000000" pitchFamily="50" charset="-79"/>
                <a:cs typeface="Rubik" panose="00000500000000000000" pitchFamily="50" charset="-79"/>
              </a:rPr>
              <a:t> </a:t>
            </a:r>
            <a:r>
              <a:rPr lang="en-US" dirty="0" err="1">
                <a:latin typeface="Rubik" panose="00000500000000000000" pitchFamily="50" charset="-79"/>
                <a:cs typeface="Rubik" panose="00000500000000000000" pitchFamily="50" charset="-79"/>
              </a:rPr>
              <a:t>və</a:t>
            </a:r>
            <a:r>
              <a:rPr lang="en-US" dirty="0">
                <a:latin typeface="Rubik" panose="00000500000000000000" pitchFamily="50" charset="-79"/>
                <a:cs typeface="Rubik" panose="00000500000000000000" pitchFamily="50" charset="-79"/>
              </a:rPr>
              <a:t> </a:t>
            </a:r>
            <a:r>
              <a:rPr lang="en-US" dirty="0" err="1">
                <a:latin typeface="Rubik" panose="00000500000000000000" pitchFamily="50" charset="-79"/>
                <a:cs typeface="Rubik" panose="00000500000000000000" pitchFamily="50" charset="-79"/>
              </a:rPr>
              <a:t>məsuliyyəti</a:t>
            </a:r>
            <a:r>
              <a:rPr lang="en-US" dirty="0">
                <a:latin typeface="Rubik" panose="00000500000000000000" pitchFamily="50" charset="-79"/>
                <a:cs typeface="Rubik" panose="00000500000000000000" pitchFamily="50" charset="-79"/>
              </a:rPr>
              <a:t> </a:t>
            </a:r>
            <a:r>
              <a:rPr lang="en-US" dirty="0" err="1">
                <a:latin typeface="Rubik" panose="00000500000000000000" pitchFamily="50" charset="-79"/>
                <a:cs typeface="Rubik" panose="00000500000000000000" pitchFamily="50" charset="-79"/>
              </a:rPr>
              <a:t>ifadə</a:t>
            </a:r>
            <a:r>
              <a:rPr lang="en-US" dirty="0">
                <a:latin typeface="Rubik" panose="00000500000000000000" pitchFamily="50" charset="-79"/>
                <a:cs typeface="Rubik" panose="00000500000000000000" pitchFamily="50" charset="-79"/>
              </a:rPr>
              <a:t> </a:t>
            </a:r>
            <a:r>
              <a:rPr lang="en-US" dirty="0" err="1">
                <a:latin typeface="Rubik" panose="00000500000000000000" pitchFamily="50" charset="-79"/>
                <a:cs typeface="Rubik" panose="00000500000000000000" pitchFamily="50" charset="-79"/>
              </a:rPr>
              <a:t>edir</a:t>
            </a:r>
            <a:r>
              <a:rPr lang="en-US" dirty="0">
                <a:latin typeface="Rubik" panose="00000500000000000000" pitchFamily="50" charset="-79"/>
                <a:cs typeface="Rubik" panose="00000500000000000000" pitchFamily="50" charset="-79"/>
              </a:rPr>
              <a:t>.</a:t>
            </a:r>
            <a:r>
              <a:rPr lang="az-Latn-AZ" dirty="0">
                <a:latin typeface="Rubik" panose="00000500000000000000" pitchFamily="50" charset="-79"/>
                <a:cs typeface="Rubik" panose="00000500000000000000" pitchFamily="50" charset="-79"/>
              </a:rPr>
              <a:t> </a:t>
            </a:r>
            <a:r>
              <a:rPr lang="en-US" dirty="0">
                <a:latin typeface="Rubik" panose="00000500000000000000" pitchFamily="50" charset="-79"/>
                <a:cs typeface="Rubik" panose="00000500000000000000" pitchFamily="50" charset="-79"/>
              </a:rPr>
              <a:t>Təchizat </a:t>
            </a:r>
            <a:r>
              <a:rPr lang="en-US" dirty="0" err="1">
                <a:latin typeface="Rubik" panose="00000500000000000000" pitchFamily="50" charset="-79"/>
                <a:cs typeface="Rubik" panose="00000500000000000000" pitchFamily="50" charset="-79"/>
              </a:rPr>
              <a:t>liderləri</a:t>
            </a:r>
            <a:r>
              <a:rPr lang="en-US" dirty="0">
                <a:latin typeface="Rubik" panose="00000500000000000000" pitchFamily="50" charset="-79"/>
                <a:cs typeface="Rubik" panose="00000500000000000000" pitchFamily="50" charset="-79"/>
              </a:rPr>
              <a:t> </a:t>
            </a:r>
            <a:r>
              <a:rPr lang="en-US" dirty="0" err="1">
                <a:latin typeface="Rubik" panose="00000500000000000000" pitchFamily="50" charset="-79"/>
                <a:cs typeface="Rubik" panose="00000500000000000000" pitchFamily="50" charset="-79"/>
              </a:rPr>
              <a:t>kimi</a:t>
            </a:r>
            <a:r>
              <a:rPr lang="en-US" dirty="0">
                <a:latin typeface="Rubik" panose="00000500000000000000" pitchFamily="50" charset="-79"/>
                <a:cs typeface="Rubik" panose="00000500000000000000" pitchFamily="50" charset="-79"/>
              </a:rPr>
              <a:t> </a:t>
            </a:r>
            <a:r>
              <a:rPr lang="en-US" dirty="0" err="1">
                <a:latin typeface="Rubik" panose="00000500000000000000" pitchFamily="50" charset="-79"/>
                <a:cs typeface="Rubik" panose="00000500000000000000" pitchFamily="50" charset="-79"/>
              </a:rPr>
              <a:t>peşəkar</a:t>
            </a:r>
            <a:r>
              <a:rPr lang="en-US" dirty="0">
                <a:latin typeface="Rubik" panose="00000500000000000000" pitchFamily="50" charset="-79"/>
                <a:cs typeface="Rubik" panose="00000500000000000000" pitchFamily="50" charset="-79"/>
              </a:rPr>
              <a:t> </a:t>
            </a:r>
            <a:r>
              <a:rPr lang="en-US" dirty="0" err="1">
                <a:latin typeface="Rubik" panose="00000500000000000000" pitchFamily="50" charset="-79"/>
                <a:cs typeface="Rubik" panose="00000500000000000000" pitchFamily="50" charset="-79"/>
              </a:rPr>
              <a:t>bir</a:t>
            </a:r>
            <a:r>
              <a:rPr lang="en-US" dirty="0">
                <a:latin typeface="Rubik" panose="00000500000000000000" pitchFamily="50" charset="-79"/>
                <a:cs typeface="Rubik" panose="00000500000000000000" pitchFamily="50" charset="-79"/>
              </a:rPr>
              <a:t> </a:t>
            </a:r>
            <a:r>
              <a:rPr lang="en-US" dirty="0" err="1">
                <a:latin typeface="Rubik" panose="00000500000000000000" pitchFamily="50" charset="-79"/>
                <a:cs typeface="Rubik" panose="00000500000000000000" pitchFamily="50" charset="-79"/>
              </a:rPr>
              <a:t>sektor</a:t>
            </a:r>
            <a:r>
              <a:rPr lang="en-US" dirty="0">
                <a:latin typeface="Rubik" panose="00000500000000000000" pitchFamily="50" charset="-79"/>
                <a:cs typeface="Rubik" panose="00000500000000000000" pitchFamily="50" charset="-79"/>
              </a:rPr>
              <a:t> </a:t>
            </a:r>
            <a:r>
              <a:rPr lang="en-US" dirty="0" err="1">
                <a:latin typeface="Rubik" panose="00000500000000000000" pitchFamily="50" charset="-79"/>
                <a:cs typeface="Rubik" panose="00000500000000000000" pitchFamily="50" charset="-79"/>
              </a:rPr>
              <a:t>üçün</a:t>
            </a:r>
            <a:r>
              <a:rPr lang="en-US" dirty="0">
                <a:latin typeface="Rubik" panose="00000500000000000000" pitchFamily="50" charset="-79"/>
                <a:cs typeface="Rubik" panose="00000500000000000000" pitchFamily="50" charset="-79"/>
              </a:rPr>
              <a:t> </a:t>
            </a:r>
            <a:r>
              <a:rPr lang="en-US" dirty="0" err="1">
                <a:latin typeface="Rubik" panose="00000500000000000000" pitchFamily="50" charset="-79"/>
                <a:cs typeface="Rubik" panose="00000500000000000000" pitchFamily="50" charset="-79"/>
              </a:rPr>
              <a:t>bu</a:t>
            </a:r>
            <a:r>
              <a:rPr lang="en-US" dirty="0">
                <a:latin typeface="Rubik" panose="00000500000000000000" pitchFamily="50" charset="-79"/>
                <a:cs typeface="Rubik" panose="00000500000000000000" pitchFamily="50" charset="-79"/>
              </a:rPr>
              <a:t>, </a:t>
            </a:r>
            <a:r>
              <a:rPr lang="en-US" dirty="0" err="1">
                <a:latin typeface="Rubik" panose="00000500000000000000" pitchFamily="50" charset="-79"/>
                <a:cs typeface="Rubik" panose="00000500000000000000" pitchFamily="50" charset="-79"/>
              </a:rPr>
              <a:t>etimadın</a:t>
            </a:r>
            <a:r>
              <a:rPr lang="en-US" dirty="0">
                <a:latin typeface="Rubik" panose="00000500000000000000" pitchFamily="50" charset="-79"/>
                <a:cs typeface="Rubik" panose="00000500000000000000" pitchFamily="50" charset="-79"/>
              </a:rPr>
              <a:t> </a:t>
            </a:r>
            <a:r>
              <a:rPr lang="en-US" dirty="0" err="1">
                <a:latin typeface="Rubik" panose="00000500000000000000" pitchFamily="50" charset="-79"/>
                <a:cs typeface="Rubik" panose="00000500000000000000" pitchFamily="50" charset="-79"/>
              </a:rPr>
              <a:t>və</a:t>
            </a:r>
            <a:r>
              <a:rPr lang="en-US" dirty="0">
                <a:latin typeface="Rubik" panose="00000500000000000000" pitchFamily="50" charset="-79"/>
                <a:cs typeface="Rubik" panose="00000500000000000000" pitchFamily="50" charset="-79"/>
              </a:rPr>
              <a:t> </a:t>
            </a:r>
            <a:r>
              <a:rPr lang="en-US" dirty="0" err="1">
                <a:latin typeface="Rubik" panose="00000500000000000000" pitchFamily="50" charset="-79"/>
                <a:cs typeface="Rubik" panose="00000500000000000000" pitchFamily="50" charset="-79"/>
              </a:rPr>
              <a:t>sabitliyin</a:t>
            </a:r>
            <a:r>
              <a:rPr lang="en-US" dirty="0">
                <a:latin typeface="Rubik" panose="00000500000000000000" pitchFamily="50" charset="-79"/>
                <a:cs typeface="Rubik" panose="00000500000000000000" pitchFamily="50" charset="-79"/>
              </a:rPr>
              <a:t> </a:t>
            </a:r>
            <a:r>
              <a:rPr lang="en-US" dirty="0" err="1">
                <a:latin typeface="Rubik" panose="00000500000000000000" pitchFamily="50" charset="-79"/>
                <a:cs typeface="Rubik" panose="00000500000000000000" pitchFamily="50" charset="-79"/>
              </a:rPr>
              <a:t>göstəricisidir</a:t>
            </a:r>
            <a:r>
              <a:rPr lang="en-US" dirty="0">
                <a:latin typeface="Rubik" panose="00000500000000000000" pitchFamily="50" charset="-79"/>
                <a:cs typeface="Rubik" panose="00000500000000000000" pitchFamily="50" charset="-79"/>
              </a:rPr>
              <a:t>.</a:t>
            </a:r>
          </a:p>
        </p:txBody>
      </p:sp>
    </p:spTree>
    <p:extLst>
      <p:ext uri="{BB962C8B-B14F-4D97-AF65-F5344CB8AC3E}">
        <p14:creationId xmlns:p14="http://schemas.microsoft.com/office/powerpoint/2010/main" val="324780290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6815164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3877345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274104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3666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7FA071D-BB62-5D8E-623B-33EF6BC38D7B}"/>
              </a:ext>
            </a:extLst>
          </p:cNvPr>
          <p:cNvSpPr txBox="1"/>
          <p:nvPr/>
        </p:nvSpPr>
        <p:spPr>
          <a:xfrm>
            <a:off x="3546807" y="1907420"/>
            <a:ext cx="5098384" cy="707886"/>
          </a:xfrm>
          <a:prstGeom prst="rect">
            <a:avLst/>
          </a:prstGeom>
          <a:noFill/>
        </p:spPr>
        <p:txBody>
          <a:bodyPr wrap="square" rtlCol="0">
            <a:spAutoFit/>
          </a:bodyPr>
          <a:lstStyle/>
          <a:p>
            <a:pPr algn="ctr"/>
            <a:r>
              <a:rPr lang="az-Latn-AZ" sz="4000" dirty="0">
                <a:ln w="0"/>
                <a:solidFill>
                  <a:schemeClr val="bg1"/>
                </a:solidFill>
                <a:effectLst>
                  <a:outerShdw blurRad="38100" dist="19050" dir="2700000" algn="tl" rotWithShape="0">
                    <a:schemeClr val="dk1">
                      <a:alpha val="40000"/>
                    </a:schemeClr>
                  </a:outerShdw>
                </a:effectLst>
                <a:latin typeface="Rubik" panose="00000500000000000000" pitchFamily="50" charset="-79"/>
                <a:cs typeface="Rubik" panose="00000500000000000000" pitchFamily="50" charset="-79"/>
              </a:rPr>
              <a:t>Tədbirin təşkilatçısı</a:t>
            </a:r>
            <a:endParaRPr lang="en-US" sz="4000" dirty="0">
              <a:ln w="0"/>
              <a:solidFill>
                <a:schemeClr val="bg1"/>
              </a:solidFill>
              <a:effectLst>
                <a:outerShdw blurRad="38100" dist="19050" dir="2700000" algn="tl" rotWithShape="0">
                  <a:schemeClr val="dk1">
                    <a:alpha val="40000"/>
                  </a:schemeClr>
                </a:outerShdw>
              </a:effectLst>
              <a:latin typeface="Rubik" panose="00000500000000000000" pitchFamily="50" charset="-79"/>
              <a:cs typeface="Rubik" panose="00000500000000000000" pitchFamily="50" charset="-79"/>
            </a:endParaRPr>
          </a:p>
        </p:txBody>
      </p:sp>
      <p:pic>
        <p:nvPicPr>
          <p:cNvPr id="7" name="Picture 6">
            <a:extLst>
              <a:ext uri="{FF2B5EF4-FFF2-40B4-BE49-F238E27FC236}">
                <a16:creationId xmlns:a16="http://schemas.microsoft.com/office/drawing/2014/main" id="{C69D48AB-7A77-7597-425A-2721322CE5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20355" y="3242398"/>
            <a:ext cx="4551288" cy="1278203"/>
          </a:xfrm>
          <a:prstGeom prst="rect">
            <a:avLst/>
          </a:prstGeom>
        </p:spPr>
      </p:pic>
    </p:spTree>
    <p:extLst>
      <p:ext uri="{BB962C8B-B14F-4D97-AF65-F5344CB8AC3E}">
        <p14:creationId xmlns:p14="http://schemas.microsoft.com/office/powerpoint/2010/main" val="12266383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E600871-7082-5A6A-DD5E-F6A4B7321B8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D53FA74-77D2-DD48-16C2-2A3970DC7275}"/>
              </a:ext>
            </a:extLst>
          </p:cNvPr>
          <p:cNvSpPr txBox="1"/>
          <p:nvPr/>
        </p:nvSpPr>
        <p:spPr>
          <a:xfrm>
            <a:off x="2278289" y="2552302"/>
            <a:ext cx="7635422" cy="707886"/>
          </a:xfrm>
          <a:prstGeom prst="rect">
            <a:avLst/>
          </a:prstGeom>
          <a:noFill/>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pPr algn="ctr"/>
            <a:r>
              <a:rPr lang="az-Latn-AZ" sz="4000" b="1" dirty="0">
                <a:ln/>
                <a:solidFill>
                  <a:schemeClr val="bg1"/>
                </a:solidFill>
                <a:latin typeface="Gotham" pitchFamily="50" charset="0"/>
                <a:cs typeface="Gotham" pitchFamily="50" charset="0"/>
              </a:rPr>
              <a:t>FMR Events</a:t>
            </a:r>
            <a:endParaRPr lang="en-US" sz="4000" b="1" dirty="0">
              <a:ln/>
              <a:solidFill>
                <a:schemeClr val="bg1"/>
              </a:solidFill>
              <a:latin typeface="Gotham" pitchFamily="50" charset="0"/>
              <a:cs typeface="Gotham" pitchFamily="50" charset="0"/>
            </a:endParaRPr>
          </a:p>
        </p:txBody>
      </p:sp>
      <p:sp>
        <p:nvSpPr>
          <p:cNvPr id="3" name="TextBox 2">
            <a:extLst>
              <a:ext uri="{FF2B5EF4-FFF2-40B4-BE49-F238E27FC236}">
                <a16:creationId xmlns:a16="http://schemas.microsoft.com/office/drawing/2014/main" id="{969B9E73-C75A-6A96-90AC-09D20051CB93}"/>
              </a:ext>
            </a:extLst>
          </p:cNvPr>
          <p:cNvSpPr txBox="1"/>
          <p:nvPr/>
        </p:nvSpPr>
        <p:spPr>
          <a:xfrm>
            <a:off x="2278289" y="5096106"/>
            <a:ext cx="7635422" cy="707886"/>
          </a:xfrm>
          <a:prstGeom prst="rect">
            <a:avLst/>
          </a:prstGeom>
          <a:noFill/>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pPr algn="ctr"/>
            <a:r>
              <a:rPr lang="az-Latn-AZ" sz="4000" b="1" dirty="0">
                <a:ln/>
                <a:solidFill>
                  <a:schemeClr val="bg1"/>
                </a:solidFill>
                <a:latin typeface="Gotham" pitchFamily="50" charset="0"/>
                <a:cs typeface="Gotham" pitchFamily="50" charset="0"/>
              </a:rPr>
              <a:t>FMR Trainings</a:t>
            </a:r>
            <a:endParaRPr lang="en-US" sz="4000" b="1" dirty="0">
              <a:ln/>
              <a:solidFill>
                <a:schemeClr val="bg1"/>
              </a:solidFill>
              <a:latin typeface="Gotham" pitchFamily="50" charset="0"/>
              <a:cs typeface="Gotham" pitchFamily="50" charset="0"/>
            </a:endParaRPr>
          </a:p>
        </p:txBody>
      </p:sp>
      <p:sp>
        <p:nvSpPr>
          <p:cNvPr id="4" name="TextBox 3">
            <a:extLst>
              <a:ext uri="{FF2B5EF4-FFF2-40B4-BE49-F238E27FC236}">
                <a16:creationId xmlns:a16="http://schemas.microsoft.com/office/drawing/2014/main" id="{838F8B40-3C24-58B3-2DB0-02D946933635}"/>
              </a:ext>
            </a:extLst>
          </p:cNvPr>
          <p:cNvSpPr txBox="1"/>
          <p:nvPr/>
        </p:nvSpPr>
        <p:spPr>
          <a:xfrm>
            <a:off x="2278289" y="3824204"/>
            <a:ext cx="7635422" cy="707886"/>
          </a:xfrm>
          <a:prstGeom prst="rect">
            <a:avLst/>
          </a:prstGeom>
          <a:noFill/>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pPr algn="ctr"/>
            <a:r>
              <a:rPr lang="az-Latn-AZ" sz="4000" b="1" dirty="0">
                <a:ln/>
                <a:solidFill>
                  <a:schemeClr val="bg1"/>
                </a:solidFill>
                <a:latin typeface="Gotham" pitchFamily="50" charset="0"/>
                <a:cs typeface="Gotham" pitchFamily="50" charset="0"/>
              </a:rPr>
              <a:t>Facemark.az </a:t>
            </a:r>
            <a:endParaRPr lang="en-US" sz="4000" b="1" dirty="0">
              <a:ln/>
              <a:solidFill>
                <a:schemeClr val="bg1"/>
              </a:solidFill>
              <a:latin typeface="Gotham" pitchFamily="50" charset="0"/>
              <a:cs typeface="Gotham" pitchFamily="50" charset="0"/>
            </a:endParaRPr>
          </a:p>
        </p:txBody>
      </p:sp>
      <p:sp>
        <p:nvSpPr>
          <p:cNvPr id="6" name="TextBox 5">
            <a:extLst>
              <a:ext uri="{FF2B5EF4-FFF2-40B4-BE49-F238E27FC236}">
                <a16:creationId xmlns:a16="http://schemas.microsoft.com/office/drawing/2014/main" id="{AAA841FA-6780-94A6-6F59-4ED95D546D67}"/>
              </a:ext>
            </a:extLst>
          </p:cNvPr>
          <p:cNvSpPr txBox="1"/>
          <p:nvPr/>
        </p:nvSpPr>
        <p:spPr>
          <a:xfrm>
            <a:off x="2414502" y="1665120"/>
            <a:ext cx="7362996" cy="646331"/>
          </a:xfrm>
          <a:prstGeom prst="rect">
            <a:avLst/>
          </a:prstGeom>
          <a:noFill/>
        </p:spPr>
        <p:txBody>
          <a:bodyPr wrap="square" rtlCol="0">
            <a:spAutoFit/>
          </a:bodyPr>
          <a:lstStyle/>
          <a:p>
            <a:pPr algn="ctr"/>
            <a:r>
              <a:rPr lang="az-Latn-AZ" sz="3600" dirty="0">
                <a:ln w="0"/>
                <a:solidFill>
                  <a:schemeClr val="bg1"/>
                </a:solidFill>
                <a:effectLst>
                  <a:outerShdw blurRad="38100" dist="19050" dir="2700000" algn="tl" rotWithShape="0">
                    <a:schemeClr val="dk1">
                      <a:alpha val="40000"/>
                    </a:schemeClr>
                  </a:outerShdw>
                </a:effectLst>
                <a:latin typeface="Rubik" panose="00000500000000000000" pitchFamily="50" charset="-79"/>
                <a:cs typeface="Rubik" panose="00000500000000000000" pitchFamily="50" charset="-79"/>
              </a:rPr>
              <a:t>Fəaliyyət istiqamətlərimiz</a:t>
            </a:r>
            <a:endParaRPr lang="en-US" sz="3600" dirty="0">
              <a:ln w="0"/>
              <a:solidFill>
                <a:schemeClr val="bg1"/>
              </a:solidFill>
              <a:effectLst>
                <a:outerShdw blurRad="38100" dist="19050" dir="2700000" algn="tl" rotWithShape="0">
                  <a:schemeClr val="dk1">
                    <a:alpha val="40000"/>
                  </a:schemeClr>
                </a:outerShdw>
              </a:effectLst>
              <a:latin typeface="Rubik" panose="00000500000000000000" pitchFamily="50" charset="-79"/>
              <a:cs typeface="Rubik" panose="00000500000000000000" pitchFamily="50" charset="-79"/>
            </a:endParaRPr>
          </a:p>
        </p:txBody>
      </p:sp>
    </p:spTree>
    <p:extLst>
      <p:ext uri="{BB962C8B-B14F-4D97-AF65-F5344CB8AC3E}">
        <p14:creationId xmlns:p14="http://schemas.microsoft.com/office/powerpoint/2010/main" val="25792273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109D171-12FC-74EC-F150-00E7E7D5562E}"/>
              </a:ext>
            </a:extLst>
          </p:cNvPr>
          <p:cNvSpPr txBox="1"/>
          <p:nvPr/>
        </p:nvSpPr>
        <p:spPr>
          <a:xfrm>
            <a:off x="8632722" y="698090"/>
            <a:ext cx="2882520" cy="523220"/>
          </a:xfrm>
          <a:prstGeom prst="rect">
            <a:avLst/>
          </a:prstGeom>
          <a:noFill/>
        </p:spPr>
        <p:txBody>
          <a:bodyPr wrap="none" rtlCol="0">
            <a:spAutoFit/>
          </a:bodyPr>
          <a:lstStyle/>
          <a:p>
            <a:r>
              <a:rPr lang="az-Latn-AZ" sz="2800" dirty="0">
                <a:solidFill>
                  <a:schemeClr val="bg1"/>
                </a:solidFill>
                <a:latin typeface="Rubik" panose="00000500000000000000" pitchFamily="50" charset="-79"/>
                <a:cs typeface="Rubik" panose="00000500000000000000" pitchFamily="50" charset="-79"/>
              </a:rPr>
              <a:t>Tədbir haqqında</a:t>
            </a:r>
            <a:endParaRPr lang="en-US" sz="2800" dirty="0">
              <a:solidFill>
                <a:schemeClr val="bg1"/>
              </a:solidFill>
              <a:latin typeface="Rubik" panose="00000500000000000000" pitchFamily="50" charset="-79"/>
              <a:cs typeface="Rubik" panose="00000500000000000000" pitchFamily="50" charset="-79"/>
            </a:endParaRPr>
          </a:p>
        </p:txBody>
      </p:sp>
      <p:sp>
        <p:nvSpPr>
          <p:cNvPr id="4" name="TextBox 3">
            <a:extLst>
              <a:ext uri="{FF2B5EF4-FFF2-40B4-BE49-F238E27FC236}">
                <a16:creationId xmlns:a16="http://schemas.microsoft.com/office/drawing/2014/main" id="{B453E38C-8026-4412-9F35-68F207E4CE7F}"/>
              </a:ext>
            </a:extLst>
          </p:cNvPr>
          <p:cNvSpPr txBox="1"/>
          <p:nvPr/>
        </p:nvSpPr>
        <p:spPr>
          <a:xfrm>
            <a:off x="596153" y="2241176"/>
            <a:ext cx="10999694" cy="3477875"/>
          </a:xfrm>
          <a:prstGeom prst="rect">
            <a:avLst/>
          </a:prstGeom>
          <a:noFill/>
        </p:spPr>
        <p:txBody>
          <a:bodyPr wrap="square">
            <a:spAutoFit/>
          </a:bodyPr>
          <a:lstStyle/>
          <a:p>
            <a:pPr algn="just"/>
            <a:r>
              <a:rPr lang="en-US" sz="2000" dirty="0" err="1">
                <a:latin typeface="Rubik" panose="00000500000000000000" pitchFamily="50" charset="-79"/>
                <a:cs typeface="Rubik" panose="00000500000000000000" pitchFamily="50" charset="-79"/>
              </a:rPr>
              <a:t>Ölkəmizdə</a:t>
            </a:r>
            <a:r>
              <a:rPr lang="en-US" sz="2000" dirty="0">
                <a:latin typeface="Rubik" panose="00000500000000000000" pitchFamily="50" charset="-79"/>
                <a:cs typeface="Rubik" panose="00000500000000000000" pitchFamily="50" charset="-79"/>
              </a:rPr>
              <a:t> II </a:t>
            </a:r>
            <a:r>
              <a:rPr lang="en-US" sz="2000" dirty="0" err="1">
                <a:latin typeface="Rubik" panose="00000500000000000000" pitchFamily="50" charset="-79"/>
                <a:cs typeface="Rubik" panose="00000500000000000000" pitchFamily="50" charset="-79"/>
              </a:rPr>
              <a:t>dəfə</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Aprel</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ayında</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baş</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tutacaq</a:t>
            </a:r>
            <a:r>
              <a:rPr lang="en-US" sz="2000" dirty="0">
                <a:latin typeface="Rubik" panose="00000500000000000000" pitchFamily="50" charset="-79"/>
                <a:cs typeface="Rubik" panose="00000500000000000000" pitchFamily="50" charset="-79"/>
              </a:rPr>
              <a:t> </a:t>
            </a:r>
            <a:r>
              <a:rPr lang="en-US" sz="2000" b="1" dirty="0" err="1">
                <a:latin typeface="Rubik" panose="00000500000000000000" pitchFamily="50" charset="-79"/>
                <a:cs typeface="Rubik" panose="00000500000000000000" pitchFamily="50" charset="-79"/>
              </a:rPr>
              <a:t>Təchizat</a:t>
            </a:r>
            <a:r>
              <a:rPr lang="en-US" sz="2000" b="1" dirty="0">
                <a:latin typeface="Rubik" panose="00000500000000000000" pitchFamily="50" charset="-79"/>
                <a:cs typeface="Rubik" panose="00000500000000000000" pitchFamily="50" charset="-79"/>
              </a:rPr>
              <a:t> </a:t>
            </a:r>
            <a:r>
              <a:rPr lang="en-US" sz="2000" b="1" dirty="0" err="1">
                <a:latin typeface="Rubik" panose="00000500000000000000" pitchFamily="50" charset="-79"/>
                <a:cs typeface="Rubik" panose="00000500000000000000" pitchFamily="50" charset="-79"/>
              </a:rPr>
              <a:t>Zənciri</a:t>
            </a:r>
            <a:r>
              <a:rPr lang="en-US" sz="2000" b="1" dirty="0">
                <a:latin typeface="Rubik" panose="00000500000000000000" pitchFamily="50" charset="-79"/>
                <a:cs typeface="Rubik" panose="00000500000000000000" pitchFamily="50" charset="-79"/>
              </a:rPr>
              <a:t> </a:t>
            </a:r>
            <a:r>
              <a:rPr lang="en-US" sz="2000" b="1" dirty="0" err="1">
                <a:latin typeface="Rubik" panose="00000500000000000000" pitchFamily="50" charset="-79"/>
                <a:cs typeface="Rubik" panose="00000500000000000000" pitchFamily="50" charset="-79"/>
              </a:rPr>
              <a:t>Liderləri</a:t>
            </a:r>
            <a:r>
              <a:rPr lang="en-US" sz="2000" b="1" dirty="0">
                <a:latin typeface="Rubik" panose="00000500000000000000" pitchFamily="50" charset="-79"/>
                <a:cs typeface="Rubik" panose="00000500000000000000" pitchFamily="50" charset="-79"/>
              </a:rPr>
              <a:t> </a:t>
            </a:r>
            <a:r>
              <a:rPr lang="en-US" sz="2000" b="1" dirty="0" err="1">
                <a:latin typeface="Rubik" panose="00000500000000000000" pitchFamily="50" charset="-79"/>
                <a:cs typeface="Rubik" panose="00000500000000000000" pitchFamily="50" charset="-79"/>
              </a:rPr>
              <a:t>Zirvəsi</a:t>
            </a:r>
            <a:r>
              <a:rPr lang="en-US" sz="2000" b="1" dirty="0">
                <a:latin typeface="Rubik" panose="00000500000000000000" pitchFamily="50" charset="-79"/>
                <a:cs typeface="Rubik" panose="00000500000000000000" pitchFamily="50" charset="-79"/>
              </a:rPr>
              <a:t> 2025</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Azərbaycanın</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strateji</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təchizat</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sektorunda</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dönüş</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nöqtəsi</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olacaq</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Gülüstan</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Sarayında</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keçiriləcək</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bu</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tədbir</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ölkənin</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dövlət</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və</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özəl</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sektor</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nümayəndələrini</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beynəlxalq</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ekspertləri</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və</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qabaqcıl</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şirkətləri</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bir</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araya</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gətirərək</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dayanıqlı</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çevik</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və</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rəqəmsallaşdırılmış</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təchizat</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zəncirinin</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qurulması</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üçün</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platforma</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rolunu</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oynayacaq</a:t>
            </a:r>
            <a:r>
              <a:rPr lang="en-US" sz="2000" dirty="0">
                <a:latin typeface="Rubik" panose="00000500000000000000" pitchFamily="50" charset="-79"/>
                <a:cs typeface="Rubik" panose="00000500000000000000" pitchFamily="50" charset="-79"/>
              </a:rPr>
              <a:t>. </a:t>
            </a:r>
            <a:r>
              <a:rPr lang="en-US" sz="2000" b="1" dirty="0">
                <a:latin typeface="Rubik" panose="00000500000000000000" pitchFamily="50" charset="-79"/>
                <a:cs typeface="Rubik" panose="00000500000000000000" pitchFamily="50" charset="-79"/>
              </a:rPr>
              <a:t>"</a:t>
            </a:r>
            <a:r>
              <a:rPr lang="en-US" sz="2000" b="1" dirty="0" err="1">
                <a:latin typeface="Rubik" panose="00000500000000000000" pitchFamily="50" charset="-79"/>
                <a:cs typeface="Rubik" panose="00000500000000000000" pitchFamily="50" charset="-79"/>
              </a:rPr>
              <a:t>Dayanıqlı</a:t>
            </a:r>
            <a:r>
              <a:rPr lang="en-US" sz="2000" b="1" dirty="0">
                <a:latin typeface="Rubik" panose="00000500000000000000" pitchFamily="50" charset="-79"/>
                <a:cs typeface="Rubik" panose="00000500000000000000" pitchFamily="50" charset="-79"/>
              </a:rPr>
              <a:t> </a:t>
            </a:r>
            <a:r>
              <a:rPr lang="en-US" sz="2000" b="1" dirty="0" err="1">
                <a:latin typeface="Rubik" panose="00000500000000000000" pitchFamily="50" charset="-79"/>
                <a:cs typeface="Rubik" panose="00000500000000000000" pitchFamily="50" charset="-79"/>
              </a:rPr>
              <a:t>gələcəyə</a:t>
            </a:r>
            <a:r>
              <a:rPr lang="en-US" sz="2000" b="1" dirty="0">
                <a:latin typeface="Rubik" panose="00000500000000000000" pitchFamily="50" charset="-79"/>
                <a:cs typeface="Rubik" panose="00000500000000000000" pitchFamily="50" charset="-79"/>
              </a:rPr>
              <a:t> </a:t>
            </a:r>
            <a:r>
              <a:rPr lang="en-US" sz="2000" b="1" dirty="0" err="1">
                <a:latin typeface="Rubik" panose="00000500000000000000" pitchFamily="50" charset="-79"/>
                <a:cs typeface="Rubik" panose="00000500000000000000" pitchFamily="50" charset="-79"/>
              </a:rPr>
              <a:t>doğru</a:t>
            </a:r>
            <a:r>
              <a:rPr lang="en-US" sz="2000" b="1" dirty="0">
                <a:latin typeface="Rubik" panose="00000500000000000000" pitchFamily="50" charset="-79"/>
                <a:cs typeface="Rubik" panose="00000500000000000000" pitchFamily="50" charset="-79"/>
              </a:rPr>
              <a:t> </a:t>
            </a:r>
            <a:r>
              <a:rPr lang="en-US" sz="2000" b="1" dirty="0" err="1">
                <a:latin typeface="Rubik" panose="00000500000000000000" pitchFamily="50" charset="-79"/>
                <a:cs typeface="Rubik" panose="00000500000000000000" pitchFamily="50" charset="-79"/>
              </a:rPr>
              <a:t>birlikdə</a:t>
            </a:r>
            <a:r>
              <a:rPr lang="en-US" sz="2000" b="1"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konsept</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mesajı</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ilə</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keçiriləcək</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zirvə</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həm</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də</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Azərbaycanın</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qlobal</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bazarda</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rəqabət</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qabiliyyətini</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artırmağa</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yönəlik</a:t>
            </a:r>
            <a:r>
              <a:rPr lang="en-US" sz="2000" dirty="0">
                <a:latin typeface="Rubik" panose="00000500000000000000" pitchFamily="50" charset="-79"/>
                <a:cs typeface="Rubik" panose="00000500000000000000" pitchFamily="50" charset="-79"/>
              </a:rPr>
              <a:t> yeni </a:t>
            </a:r>
            <a:r>
              <a:rPr lang="en-US" sz="2000" dirty="0" err="1">
                <a:latin typeface="Rubik" panose="00000500000000000000" pitchFamily="50" charset="-79"/>
                <a:cs typeface="Rubik" panose="00000500000000000000" pitchFamily="50" charset="-79"/>
              </a:rPr>
              <a:t>təşəbbüslərin</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müzakirəsi</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üçün</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unikal</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bir</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imkan</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yaradacaq</a:t>
            </a:r>
            <a:r>
              <a:rPr lang="en-US" sz="2000" dirty="0">
                <a:latin typeface="Rubik" panose="00000500000000000000" pitchFamily="50" charset="-79"/>
                <a:cs typeface="Rubik" panose="00000500000000000000" pitchFamily="50" charset="-79"/>
              </a:rPr>
              <a:t>.</a:t>
            </a:r>
            <a:endParaRPr lang="az-Latn-AZ" sz="2000" dirty="0">
              <a:latin typeface="Rubik" panose="00000500000000000000" pitchFamily="50" charset="-79"/>
              <a:cs typeface="Rubik" panose="00000500000000000000" pitchFamily="50" charset="-79"/>
            </a:endParaRPr>
          </a:p>
          <a:p>
            <a:pPr algn="just"/>
            <a:r>
              <a:rPr lang="en-US" sz="2000" dirty="0" err="1">
                <a:latin typeface="Rubik" panose="00000500000000000000" pitchFamily="50" charset="-79"/>
                <a:cs typeface="Rubik" panose="00000500000000000000" pitchFamily="50" charset="-79"/>
              </a:rPr>
              <a:t>Tədbir</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dayanıqlılıq</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prinsiplərinə</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əsaslanaraq</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ekoloji</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iqtisadi</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və</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sosial</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baxımdan</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davamlı</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təchizat</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zəncirinin</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formalaşdırılması</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hədəfi</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daşıyır</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Bununla</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yanaşı</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dövlət</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satınalmalarında</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şəffaflıq</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hesabatlılıq</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və</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rəqəmsal</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transformasiya</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kimi</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mövzulara</a:t>
            </a:r>
            <a:r>
              <a:rPr lang="en-US" sz="2000" dirty="0">
                <a:latin typeface="Rubik" panose="00000500000000000000" pitchFamily="50" charset="-79"/>
                <a:cs typeface="Rubik" panose="00000500000000000000" pitchFamily="50" charset="-79"/>
              </a:rPr>
              <a:t> da </a:t>
            </a:r>
            <a:r>
              <a:rPr lang="en-US" sz="2000" dirty="0" err="1">
                <a:latin typeface="Rubik" panose="00000500000000000000" pitchFamily="50" charset="-79"/>
                <a:cs typeface="Rubik" panose="00000500000000000000" pitchFamily="50" charset="-79"/>
              </a:rPr>
              <a:t>diqqət</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ayrılacaq</a:t>
            </a:r>
            <a:r>
              <a:rPr lang="en-US" sz="2000" dirty="0">
                <a:latin typeface="Rubik" panose="00000500000000000000" pitchFamily="50" charset="-79"/>
                <a:cs typeface="Rubik" panose="00000500000000000000" pitchFamily="50" charset="-79"/>
              </a:rPr>
              <a:t>.</a:t>
            </a:r>
          </a:p>
        </p:txBody>
      </p:sp>
    </p:spTree>
    <p:extLst>
      <p:ext uri="{BB962C8B-B14F-4D97-AF65-F5344CB8AC3E}">
        <p14:creationId xmlns:p14="http://schemas.microsoft.com/office/powerpoint/2010/main" val="34255046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629644B-EA35-ECF4-4D50-D2FB001952C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AA4904A-8157-AD9E-5323-E4F40BB7293B}"/>
              </a:ext>
            </a:extLst>
          </p:cNvPr>
          <p:cNvSpPr txBox="1"/>
          <p:nvPr/>
        </p:nvSpPr>
        <p:spPr>
          <a:xfrm>
            <a:off x="8103804" y="698090"/>
            <a:ext cx="3589444" cy="523220"/>
          </a:xfrm>
          <a:prstGeom prst="rect">
            <a:avLst/>
          </a:prstGeom>
          <a:noFill/>
        </p:spPr>
        <p:txBody>
          <a:bodyPr wrap="none" rtlCol="0">
            <a:spAutoFit/>
          </a:bodyPr>
          <a:lstStyle/>
          <a:p>
            <a:r>
              <a:rPr lang="az-Latn-AZ" sz="2800" dirty="0">
                <a:solidFill>
                  <a:schemeClr val="bg1"/>
                </a:solidFill>
                <a:latin typeface="Rubik" panose="00000500000000000000" pitchFamily="50" charset="-79"/>
                <a:cs typeface="Rubik" panose="00000500000000000000" pitchFamily="50" charset="-79"/>
              </a:rPr>
              <a:t>Konseptin mahiyyəti</a:t>
            </a:r>
            <a:endParaRPr lang="en-US" sz="2800" dirty="0">
              <a:solidFill>
                <a:schemeClr val="bg1"/>
              </a:solidFill>
              <a:latin typeface="Rubik" panose="00000500000000000000" pitchFamily="50" charset="-79"/>
              <a:cs typeface="Rubik" panose="00000500000000000000" pitchFamily="50" charset="-79"/>
            </a:endParaRPr>
          </a:p>
        </p:txBody>
      </p:sp>
      <p:sp>
        <p:nvSpPr>
          <p:cNvPr id="4" name="TextBox 3">
            <a:extLst>
              <a:ext uri="{FF2B5EF4-FFF2-40B4-BE49-F238E27FC236}">
                <a16:creationId xmlns:a16="http://schemas.microsoft.com/office/drawing/2014/main" id="{21FB36E8-E9E4-4D53-97F3-305F7D49A8AB}"/>
              </a:ext>
            </a:extLst>
          </p:cNvPr>
          <p:cNvSpPr txBox="1"/>
          <p:nvPr/>
        </p:nvSpPr>
        <p:spPr>
          <a:xfrm>
            <a:off x="833717" y="1927284"/>
            <a:ext cx="10524565" cy="4093428"/>
          </a:xfrm>
          <a:prstGeom prst="rect">
            <a:avLst/>
          </a:prstGeom>
          <a:noFill/>
        </p:spPr>
        <p:txBody>
          <a:bodyPr wrap="square">
            <a:spAutoFit/>
          </a:bodyPr>
          <a:lstStyle/>
          <a:p>
            <a:pPr algn="just"/>
            <a:r>
              <a:rPr lang="en-US" sz="2000" dirty="0">
                <a:latin typeface="Rubik" panose="00000500000000000000" pitchFamily="50" charset="-79"/>
                <a:cs typeface="Rubik" panose="00000500000000000000" pitchFamily="50" charset="-79"/>
              </a:rPr>
              <a:t>Bu </a:t>
            </a:r>
            <a:r>
              <a:rPr lang="en-US" sz="2000" dirty="0" err="1">
                <a:latin typeface="Rubik" panose="00000500000000000000" pitchFamily="50" charset="-79"/>
                <a:cs typeface="Rubik" panose="00000500000000000000" pitchFamily="50" charset="-79"/>
              </a:rPr>
              <a:t>konsept</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mesajı</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müasir</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dünyada</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təchizat</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zəncirinin</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dayanıqlı</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və</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çevik</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olması</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üçün</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həm</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dövlət</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həm</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də</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özəl</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sektorun</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birgə</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əməkdaşlığını</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vurğulayır</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Ekoloji</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və</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sosial</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məsuliyyətin</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artırılması</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rəqəmsal</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transformasiya</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ilə</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gələcəyə</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uyğunlaşma</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eləcə</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də</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iqtisadi</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səmərəliliyin</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artırılması</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üçün</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tərəfdaşlıq</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əlaqələrinin</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gücləndirilməsi</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tədbirin</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əsas</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məqsədidir</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Təchizat</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zəncirinin</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hər</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mərhələsində</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şəffaflıq</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innovasiya</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və</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davamlılıq</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prinsipləri</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ilə</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idarəetmə</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ölkəmizin</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qlobal</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səviyyədə</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rəqabət</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qabiliyyətini</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artırmağa</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xidmət</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edəcək</a:t>
            </a:r>
            <a:r>
              <a:rPr lang="en-US" sz="2000" dirty="0">
                <a:latin typeface="Rubik" panose="00000500000000000000" pitchFamily="50" charset="-79"/>
                <a:cs typeface="Rubik" panose="00000500000000000000" pitchFamily="50" charset="-79"/>
              </a:rPr>
              <a:t>.</a:t>
            </a:r>
            <a:endParaRPr lang="az-Latn-AZ" sz="2000" dirty="0">
              <a:latin typeface="Rubik" panose="00000500000000000000" pitchFamily="50" charset="-79"/>
              <a:cs typeface="Rubik" panose="00000500000000000000" pitchFamily="50" charset="-79"/>
            </a:endParaRPr>
          </a:p>
          <a:p>
            <a:pPr algn="just"/>
            <a:r>
              <a:rPr lang="en-US" sz="2000" b="1" dirty="0">
                <a:latin typeface="Rubik" panose="00000500000000000000" pitchFamily="50" charset="-79"/>
                <a:cs typeface="Rubik" panose="00000500000000000000" pitchFamily="50" charset="-79"/>
              </a:rPr>
              <a:t>“</a:t>
            </a:r>
            <a:r>
              <a:rPr lang="en-US" sz="2000" b="1" dirty="0" err="1">
                <a:latin typeface="Rubik" panose="00000500000000000000" pitchFamily="50" charset="-79"/>
                <a:cs typeface="Rubik" panose="00000500000000000000" pitchFamily="50" charset="-79"/>
              </a:rPr>
              <a:t>Dayanıqlı</a:t>
            </a:r>
            <a:r>
              <a:rPr lang="en-US" sz="2000" b="1" dirty="0">
                <a:latin typeface="Rubik" panose="00000500000000000000" pitchFamily="50" charset="-79"/>
                <a:cs typeface="Rubik" panose="00000500000000000000" pitchFamily="50" charset="-79"/>
              </a:rPr>
              <a:t> </a:t>
            </a:r>
            <a:r>
              <a:rPr lang="en-US" sz="2000" b="1" dirty="0" err="1">
                <a:latin typeface="Rubik" panose="00000500000000000000" pitchFamily="50" charset="-79"/>
                <a:cs typeface="Rubik" panose="00000500000000000000" pitchFamily="50" charset="-79"/>
              </a:rPr>
              <a:t>Gələcəyə</a:t>
            </a:r>
            <a:r>
              <a:rPr lang="en-US" sz="2000" b="1" dirty="0">
                <a:latin typeface="Rubik" panose="00000500000000000000" pitchFamily="50" charset="-79"/>
                <a:cs typeface="Rubik" panose="00000500000000000000" pitchFamily="50" charset="-79"/>
              </a:rPr>
              <a:t> </a:t>
            </a:r>
            <a:r>
              <a:rPr lang="en-US" sz="2000" b="1" dirty="0" err="1">
                <a:latin typeface="Rubik" panose="00000500000000000000" pitchFamily="50" charset="-79"/>
                <a:cs typeface="Rubik" panose="00000500000000000000" pitchFamily="50" charset="-79"/>
              </a:rPr>
              <a:t>Doğru</a:t>
            </a:r>
            <a:r>
              <a:rPr lang="en-US" sz="2000" b="1" dirty="0">
                <a:latin typeface="Rubik" panose="00000500000000000000" pitchFamily="50" charset="-79"/>
                <a:cs typeface="Rubik" panose="00000500000000000000" pitchFamily="50" charset="-79"/>
              </a:rPr>
              <a:t> </a:t>
            </a:r>
            <a:r>
              <a:rPr lang="en-US" sz="2000" b="1" dirty="0" err="1">
                <a:latin typeface="Rubik" panose="00000500000000000000" pitchFamily="50" charset="-79"/>
                <a:cs typeface="Rubik" panose="00000500000000000000" pitchFamily="50" charset="-79"/>
              </a:rPr>
              <a:t>Birlikdə</a:t>
            </a:r>
            <a:r>
              <a:rPr lang="en-US" sz="2000" b="1"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mesajı</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təchizat</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zəncirinin</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qurulmasında</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hər</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bir</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iştirakçının</a:t>
            </a:r>
            <a:r>
              <a:rPr lang="en-US" sz="2000" dirty="0">
                <a:latin typeface="Rubik" panose="00000500000000000000" pitchFamily="50" charset="-79"/>
                <a:cs typeface="Rubik" panose="00000500000000000000" pitchFamily="50" charset="-79"/>
              </a:rPr>
              <a:t> – </a:t>
            </a:r>
            <a:r>
              <a:rPr lang="en-US" sz="2000" dirty="0" err="1">
                <a:latin typeface="Rubik" panose="00000500000000000000" pitchFamily="50" charset="-79"/>
                <a:cs typeface="Rubik" panose="00000500000000000000" pitchFamily="50" charset="-79"/>
              </a:rPr>
              <a:t>dövlət</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qurumlarının</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biznes</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rəhbərlərinin</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və</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ictimaiyyətin</a:t>
            </a:r>
            <a:r>
              <a:rPr lang="en-US" sz="2000" dirty="0">
                <a:latin typeface="Rubik" panose="00000500000000000000" pitchFamily="50" charset="-79"/>
                <a:cs typeface="Rubik" panose="00000500000000000000" pitchFamily="50" charset="-79"/>
              </a:rPr>
              <a:t> – </a:t>
            </a:r>
            <a:r>
              <a:rPr lang="en-US" sz="2000" dirty="0" err="1">
                <a:latin typeface="Rubik" panose="00000500000000000000" pitchFamily="50" charset="-79"/>
                <a:cs typeface="Rubik" panose="00000500000000000000" pitchFamily="50" charset="-79"/>
              </a:rPr>
              <a:t>rolunu</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əhəmiyyətli</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dərəcədə</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vurğulayır</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Zirvə</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müasir</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çağırışlara</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cavab</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olaraq</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təchizat</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sistemlərinin</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optimallaşdırılması</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üçün</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qabaqcıl</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təcrübələrin</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texnoloji</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yeniliklərin</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və</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yaşıl</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strategiyaların</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tətbiqini</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təşviq</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etməklə</a:t>
            </a:r>
            <a:r>
              <a:rPr lang="en-US" sz="2000" dirty="0">
                <a:latin typeface="Rubik" panose="00000500000000000000" pitchFamily="50" charset="-79"/>
                <a:cs typeface="Rubik" panose="00000500000000000000" pitchFamily="50" charset="-79"/>
              </a:rPr>
              <a:t> yeni </a:t>
            </a:r>
            <a:r>
              <a:rPr lang="en-US" sz="2000" dirty="0" err="1">
                <a:latin typeface="Rubik" panose="00000500000000000000" pitchFamily="50" charset="-79"/>
                <a:cs typeface="Rubik" panose="00000500000000000000" pitchFamily="50" charset="-79"/>
              </a:rPr>
              <a:t>dövrün</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dayanıqlı</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iqtisadiyyatını</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formalaşdırmağı</a:t>
            </a:r>
            <a:r>
              <a:rPr lang="en-US" sz="2000" dirty="0">
                <a:latin typeface="Rubik" panose="00000500000000000000" pitchFamily="50" charset="-79"/>
                <a:cs typeface="Rubik" panose="00000500000000000000" pitchFamily="50" charset="-79"/>
              </a:rPr>
              <a:t> </a:t>
            </a:r>
            <a:r>
              <a:rPr lang="en-US" sz="2000" dirty="0" err="1">
                <a:latin typeface="Rubik" panose="00000500000000000000" pitchFamily="50" charset="-79"/>
                <a:cs typeface="Rubik" panose="00000500000000000000" pitchFamily="50" charset="-79"/>
              </a:rPr>
              <a:t>hədəfləyir</a:t>
            </a:r>
            <a:r>
              <a:rPr lang="en-US" sz="2000" dirty="0">
                <a:latin typeface="Rubik" panose="00000500000000000000" pitchFamily="50" charset="-79"/>
                <a:cs typeface="Rubik" panose="00000500000000000000" pitchFamily="50" charset="-79"/>
              </a:rPr>
              <a:t>.</a:t>
            </a:r>
          </a:p>
        </p:txBody>
      </p:sp>
    </p:spTree>
    <p:extLst>
      <p:ext uri="{BB962C8B-B14F-4D97-AF65-F5344CB8AC3E}">
        <p14:creationId xmlns:p14="http://schemas.microsoft.com/office/powerpoint/2010/main" val="406052583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326</TotalTime>
  <Words>1685</Words>
  <Application>Microsoft Office PowerPoint</Application>
  <PresentationFormat>Widescreen</PresentationFormat>
  <Paragraphs>145</Paragraphs>
  <Slides>53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53</vt:i4>
      </vt:variant>
    </vt:vector>
  </HeadingPairs>
  <TitlesOfParts>
    <vt:vector size="60" baseType="lpstr">
      <vt:lpstr>Arial</vt:lpstr>
      <vt:lpstr>Calibri</vt:lpstr>
      <vt:lpstr>Calibri Light</vt:lpstr>
      <vt:lpstr>Gotham</vt:lpstr>
      <vt:lpstr>Mazzard H</vt:lpstr>
      <vt:lpstr>Rubik</vt:lpstr>
      <vt:lpstr>Тема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Fil3</dc:creator>
  <cp:lastModifiedBy>Khadija Jabrayilova</cp:lastModifiedBy>
  <cp:revision>17</cp:revision>
  <dcterms:created xsi:type="dcterms:W3CDTF">2024-11-22T10:52:19Z</dcterms:created>
  <dcterms:modified xsi:type="dcterms:W3CDTF">2024-12-13T07:51:40Z</dcterms:modified>
</cp:coreProperties>
</file>